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9" r:id="rId5"/>
    <p:sldId id="273" r:id="rId6"/>
    <p:sldId id="281" r:id="rId7"/>
    <p:sldId id="274" r:id="rId8"/>
    <p:sldId id="275" r:id="rId9"/>
    <p:sldId id="282" r:id="rId10"/>
    <p:sldId id="276" r:id="rId11"/>
    <p:sldId id="277" r:id="rId12"/>
    <p:sldId id="283" r:id="rId13"/>
    <p:sldId id="278" r:id="rId14"/>
    <p:sldId id="279" r:id="rId15"/>
    <p:sldId id="284" r:id="rId16"/>
    <p:sldId id="285" r:id="rId17"/>
    <p:sldId id="28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8B00"/>
    <a:srgbClr val="D6763A"/>
    <a:srgbClr val="918F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A5E2DB-82A6-650F-CC8C-F7EA9BEF96EF}" v="8" dt="2024-07-31T10:27:56.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09"/>
    <p:restoredTop sz="94696"/>
  </p:normalViewPr>
  <p:slideViewPr>
    <p:cSldViewPr snapToGrid="0" snapToObjects="1">
      <p:cViewPr varScale="1">
        <p:scale>
          <a:sx n="82" d="100"/>
          <a:sy n="82" d="100"/>
        </p:scale>
        <p:origin x="124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8D0A68-D555-424D-BC53-94BBD9311C9A}" type="datetimeFigureOut">
              <a:rPr lang="en-GB" smtClean="0"/>
              <a:t>05/08/2024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3C879-26E1-BA47-AE9E-7C217F4DE1E1}" type="slidenum">
              <a:rPr lang="en-GB" smtClean="0"/>
              <a:t>‹#›</a:t>
            </a:fld>
            <a:endParaRPr lang="en-GB"/>
          </a:p>
        </p:txBody>
      </p:sp>
    </p:spTree>
    <p:extLst>
      <p:ext uri="{BB962C8B-B14F-4D97-AF65-F5344CB8AC3E}">
        <p14:creationId xmlns:p14="http://schemas.microsoft.com/office/powerpoint/2010/main" val="2466556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Logo" descr="Logo for Staffordshire and Stoke-on-Trent Integrated Care System">
            <a:extLst>
              <a:ext uri="{FF2B5EF4-FFF2-40B4-BE49-F238E27FC236}">
                <a16:creationId xmlns:a16="http://schemas.microsoft.com/office/drawing/2014/main" id="{75947483-D0EB-2EF5-97EB-FAD2D6C4D89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57046" y="501114"/>
            <a:ext cx="2816059" cy="779046"/>
          </a:xfrm>
          <a:prstGeom prst="rect">
            <a:avLst/>
          </a:prstGeom>
        </p:spPr>
      </p:pic>
      <p:sp>
        <p:nvSpPr>
          <p:cNvPr id="2" name="Title 1">
            <a:extLst>
              <a:ext uri="{FF2B5EF4-FFF2-40B4-BE49-F238E27FC236}">
                <a16:creationId xmlns:a16="http://schemas.microsoft.com/office/drawing/2014/main" id="{C5A6FE39-E2DB-8053-C1F1-2E10FBE185C6}"/>
              </a:ext>
            </a:extLst>
          </p:cNvPr>
          <p:cNvSpPr>
            <a:spLocks noGrp="1"/>
          </p:cNvSpPr>
          <p:nvPr>
            <p:ph type="ctrTitle"/>
          </p:nvPr>
        </p:nvSpPr>
        <p:spPr>
          <a:xfrm>
            <a:off x="838200" y="1450847"/>
            <a:ext cx="10515600" cy="2261511"/>
          </a:xfrm>
        </p:spPr>
        <p:txBody>
          <a:bodyPr lIns="0" rIns="0" anchor="b">
            <a:noAutofit/>
          </a:bodyPr>
          <a:lstStyle>
            <a:lvl1pPr algn="l">
              <a:defRPr sz="5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293DDC-AB51-04E2-BD0A-64BAC8001403}"/>
              </a:ext>
            </a:extLst>
          </p:cNvPr>
          <p:cNvSpPr>
            <a:spLocks noGrp="1"/>
          </p:cNvSpPr>
          <p:nvPr>
            <p:ph type="subTitle" idx="1"/>
          </p:nvPr>
        </p:nvSpPr>
        <p:spPr>
          <a:xfrm>
            <a:off x="838200" y="3804434"/>
            <a:ext cx="6477000" cy="791947"/>
          </a:xfrm>
        </p:spPr>
        <p:txBody>
          <a:bodyPr lIns="0" r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1" name="Picture 10" descr="A picture containing text&#10;&#10;Description automatically generated">
            <a:extLst>
              <a:ext uri="{FF2B5EF4-FFF2-40B4-BE49-F238E27FC236}">
                <a16:creationId xmlns:a16="http://schemas.microsoft.com/office/drawing/2014/main" id="{16A20D6E-66E5-6B66-EDE1-DF46CD34279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43910" y="4272598"/>
            <a:ext cx="8064500" cy="1993900"/>
          </a:xfrm>
          <a:prstGeom prst="rect">
            <a:avLst/>
          </a:prstGeom>
        </p:spPr>
      </p:pic>
      <p:cxnSp>
        <p:nvCxnSpPr>
          <p:cNvPr id="9" name="Straight Connector 8">
            <a:extLst>
              <a:ext uri="{FF2B5EF4-FFF2-40B4-BE49-F238E27FC236}">
                <a16:creationId xmlns:a16="http://schemas.microsoft.com/office/drawing/2014/main" id="{83E43821-038B-DA7F-3F17-E04618AA5237}"/>
              </a:ext>
            </a:extLst>
          </p:cNvPr>
          <p:cNvCxnSpPr>
            <a:cxnSpLocks/>
          </p:cNvCxnSpPr>
          <p:nvPr userDrawn="1"/>
        </p:nvCxnSpPr>
        <p:spPr>
          <a:xfrm>
            <a:off x="838200" y="6357769"/>
            <a:ext cx="105156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8" name="Colour group">
            <a:extLst>
              <a:ext uri="{FF2B5EF4-FFF2-40B4-BE49-F238E27FC236}">
                <a16:creationId xmlns:a16="http://schemas.microsoft.com/office/drawing/2014/main" id="{19C859F2-F764-030A-4EE4-3F0FFB3B80FD}"/>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10" name="Rectangle 9">
              <a:extLst>
                <a:ext uri="{FF2B5EF4-FFF2-40B4-BE49-F238E27FC236}">
                  <a16:creationId xmlns:a16="http://schemas.microsoft.com/office/drawing/2014/main" id="{703CCB55-1409-1C67-232D-B51E0E1C1F81}"/>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14" name="Rectangle 13">
              <a:extLst>
                <a:ext uri="{FF2B5EF4-FFF2-40B4-BE49-F238E27FC236}">
                  <a16:creationId xmlns:a16="http://schemas.microsoft.com/office/drawing/2014/main" id="{4192E142-0651-739C-9745-9B1AC296AD65}"/>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7E13803-7C30-4F35-969F-D6FEC4C13E77}"/>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8DC9767-BAA7-1293-7A57-95FCCED213E0}"/>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F088194-8180-4490-CBEB-A969CD43E43C}"/>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C2D7E45-D3B0-DD4D-7C14-EF433E739BE4}"/>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B74BEF3-508F-4892-7154-4E5DE90DCE34}"/>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3889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99927-2155-02B4-5E7B-3A7B399D7A59}"/>
              </a:ext>
            </a:extLst>
          </p:cNvPr>
          <p:cNvSpPr>
            <a:spLocks noGrp="1"/>
          </p:cNvSpPr>
          <p:nvPr>
            <p:ph type="title"/>
          </p:nvPr>
        </p:nvSpPr>
        <p:spPr/>
        <p:txBody>
          <a:bodyPr lIns="0" tIns="0" rIns="0" bIns="0">
            <a:normAutofit/>
          </a:bodyPr>
          <a:lstStyle>
            <a:lvl1pPr>
              <a:defRPr sz="3800"/>
            </a:lvl1pPr>
          </a:lstStyle>
          <a:p>
            <a:r>
              <a:rPr lang="en-GB" dirty="0"/>
              <a:t>Click to edit Master title style</a:t>
            </a:r>
            <a:endParaRPr lang="en-US" dirty="0"/>
          </a:p>
        </p:txBody>
      </p:sp>
      <p:sp>
        <p:nvSpPr>
          <p:cNvPr id="5" name="Table Placeholder 4">
            <a:extLst>
              <a:ext uri="{FF2B5EF4-FFF2-40B4-BE49-F238E27FC236}">
                <a16:creationId xmlns:a16="http://schemas.microsoft.com/office/drawing/2014/main" id="{A9DAEA98-19D7-4CAC-3C47-922AC5D0C047}"/>
              </a:ext>
            </a:extLst>
          </p:cNvPr>
          <p:cNvSpPr>
            <a:spLocks noGrp="1"/>
          </p:cNvSpPr>
          <p:nvPr>
            <p:ph type="tbl" sz="quarter" idx="13"/>
          </p:nvPr>
        </p:nvSpPr>
        <p:spPr>
          <a:xfrm>
            <a:off x="838200" y="1825625"/>
            <a:ext cx="10515600" cy="4362450"/>
          </a:xfrm>
        </p:spPr>
        <p:txBody>
          <a:bodyPr/>
          <a:lstStyle/>
          <a:p>
            <a:endParaRPr lang="en-GB" dirty="0"/>
          </a:p>
        </p:txBody>
      </p:sp>
      <p:cxnSp>
        <p:nvCxnSpPr>
          <p:cNvPr id="11" name="Straight Connector 10">
            <a:extLst>
              <a:ext uri="{FF2B5EF4-FFF2-40B4-BE49-F238E27FC236}">
                <a16:creationId xmlns:a16="http://schemas.microsoft.com/office/drawing/2014/main" id="{586560A1-4308-6B99-39B7-B2724BC1C645}"/>
              </a:ext>
            </a:extLst>
          </p:cNvPr>
          <p:cNvCxnSpPr>
            <a:cxnSpLocks/>
          </p:cNvCxnSpPr>
          <p:nvPr userDrawn="1"/>
        </p:nvCxnSpPr>
        <p:spPr>
          <a:xfrm>
            <a:off x="838200" y="6357769"/>
            <a:ext cx="105156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52C6E03C-D7AC-532F-839D-2D252A87F7FB}"/>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accent6"/>
                </a:solidFill>
              </a:defRPr>
            </a:lvl1pPr>
          </a:lstStyle>
          <a:p>
            <a:r>
              <a:rPr lang="en-US"/>
              <a:t>Staffordshire and Stoke-on-Trent Integrated Care System</a:t>
            </a:r>
          </a:p>
          <a:p>
            <a:r>
              <a:rPr lang="en-US"/>
              <a:t>
</a:t>
            </a:r>
            <a:endParaRPr lang="en-US" dirty="0"/>
          </a:p>
        </p:txBody>
      </p:sp>
      <p:sp>
        <p:nvSpPr>
          <p:cNvPr id="10" name="Slide Number Placeholder 5">
            <a:extLst>
              <a:ext uri="{FF2B5EF4-FFF2-40B4-BE49-F238E27FC236}">
                <a16:creationId xmlns:a16="http://schemas.microsoft.com/office/drawing/2014/main" id="{A1ADD317-6A4B-AEB5-0CCD-561F397524AA}"/>
              </a:ext>
            </a:extLst>
          </p:cNvPr>
          <p:cNvSpPr>
            <a:spLocks noGrp="1"/>
          </p:cNvSpPr>
          <p:nvPr>
            <p:ph type="sldNum" sz="quarter" idx="12"/>
          </p:nvPr>
        </p:nvSpPr>
        <p:spPr>
          <a:xfrm>
            <a:off x="8610600" y="6460600"/>
            <a:ext cx="2743200" cy="276993"/>
          </a:xfrm>
          <a:prstGeom prst="rect">
            <a:avLst/>
          </a:prstGeom>
        </p:spPr>
        <p:txBody>
          <a:bodyPr rIns="0"/>
          <a:lstStyle>
            <a:lvl1pPr algn="r">
              <a:defRPr sz="1200">
                <a:solidFill>
                  <a:schemeClr val="accent6"/>
                </a:solidFill>
              </a:defRPr>
            </a:lvl1pPr>
          </a:lstStyle>
          <a:p>
            <a:fld id="{CD8E907E-315C-F745-8CA6-CE49E976B740}" type="slidenum">
              <a:rPr lang="en-US" smtClean="0"/>
              <a:pPr/>
              <a:t>‹#›</a:t>
            </a:fld>
            <a:endParaRPr lang="en-US"/>
          </a:p>
        </p:txBody>
      </p:sp>
      <p:grpSp>
        <p:nvGrpSpPr>
          <p:cNvPr id="20" name="Colour group">
            <a:extLst>
              <a:ext uri="{FF2B5EF4-FFF2-40B4-BE49-F238E27FC236}">
                <a16:creationId xmlns:a16="http://schemas.microsoft.com/office/drawing/2014/main" id="{218BBEF0-C5B4-C61C-4A83-24C85C3C1848}"/>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1" name="Rectangle 20">
              <a:extLst>
                <a:ext uri="{FF2B5EF4-FFF2-40B4-BE49-F238E27FC236}">
                  <a16:creationId xmlns:a16="http://schemas.microsoft.com/office/drawing/2014/main" id="{6C8683F8-A0C7-81A4-9D64-388A1A9DE097}"/>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2" name="Rectangle 21">
              <a:extLst>
                <a:ext uri="{FF2B5EF4-FFF2-40B4-BE49-F238E27FC236}">
                  <a16:creationId xmlns:a16="http://schemas.microsoft.com/office/drawing/2014/main" id="{CB152834-5448-3BFB-D553-B0DB856FCD66}"/>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8DC3C96D-2786-8361-E902-EE406565995A}"/>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38D4FA0-B6B5-38A1-1306-08D9645D5E14}"/>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B712F7B-FA5C-9308-1D25-3F900B5C4895}"/>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F63A76E-1915-C038-834A-CE7756850848}"/>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7CBF32C-5FEC-A7E2-6FF3-DE2AE1469D15}"/>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55957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99927-2155-02B4-5E7B-3A7B399D7A59}"/>
              </a:ext>
            </a:extLst>
          </p:cNvPr>
          <p:cNvSpPr>
            <a:spLocks noGrp="1"/>
          </p:cNvSpPr>
          <p:nvPr>
            <p:ph type="title"/>
          </p:nvPr>
        </p:nvSpPr>
        <p:spPr/>
        <p:txBody>
          <a:bodyPr lIns="0" tIns="0" rIns="0" bIns="0">
            <a:normAutofit/>
          </a:bodyPr>
          <a:lstStyle>
            <a:lvl1pPr>
              <a:defRPr sz="3800"/>
            </a:lvl1pPr>
          </a:lstStyle>
          <a:p>
            <a:r>
              <a:rPr lang="en-GB" dirty="0"/>
              <a:t>Click to edit Master title style</a:t>
            </a:r>
            <a:endParaRPr lang="en-US" dirty="0"/>
          </a:p>
        </p:txBody>
      </p:sp>
      <p:sp>
        <p:nvSpPr>
          <p:cNvPr id="4" name="Chart Placeholder 3">
            <a:extLst>
              <a:ext uri="{FF2B5EF4-FFF2-40B4-BE49-F238E27FC236}">
                <a16:creationId xmlns:a16="http://schemas.microsoft.com/office/drawing/2014/main" id="{369C812B-06FB-0624-D588-E7F549C320CE}"/>
              </a:ext>
            </a:extLst>
          </p:cNvPr>
          <p:cNvSpPr>
            <a:spLocks noGrp="1"/>
          </p:cNvSpPr>
          <p:nvPr>
            <p:ph type="chart" sz="quarter" idx="14"/>
          </p:nvPr>
        </p:nvSpPr>
        <p:spPr>
          <a:xfrm>
            <a:off x="838200" y="1825625"/>
            <a:ext cx="10515600" cy="4362450"/>
          </a:xfrm>
        </p:spPr>
        <p:txBody>
          <a:bodyPr/>
          <a:lstStyle/>
          <a:p>
            <a:endParaRPr lang="en-GB" dirty="0"/>
          </a:p>
        </p:txBody>
      </p:sp>
      <p:cxnSp>
        <p:nvCxnSpPr>
          <p:cNvPr id="11" name="Straight Connector 10">
            <a:extLst>
              <a:ext uri="{FF2B5EF4-FFF2-40B4-BE49-F238E27FC236}">
                <a16:creationId xmlns:a16="http://schemas.microsoft.com/office/drawing/2014/main" id="{586560A1-4308-6B99-39B7-B2724BC1C645}"/>
              </a:ext>
            </a:extLst>
          </p:cNvPr>
          <p:cNvCxnSpPr>
            <a:cxnSpLocks/>
          </p:cNvCxnSpPr>
          <p:nvPr userDrawn="1"/>
        </p:nvCxnSpPr>
        <p:spPr>
          <a:xfrm>
            <a:off x="838200" y="6357769"/>
            <a:ext cx="105156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52C6E03C-D7AC-532F-839D-2D252A87F7FB}"/>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accent6"/>
                </a:solidFill>
              </a:defRPr>
            </a:lvl1pPr>
          </a:lstStyle>
          <a:p>
            <a:r>
              <a:rPr lang="en-US"/>
              <a:t>Staffordshire and Stoke-on-Trent Integrated Care System</a:t>
            </a:r>
          </a:p>
          <a:p>
            <a:r>
              <a:rPr lang="en-US"/>
              <a:t>
</a:t>
            </a:r>
            <a:endParaRPr lang="en-US" dirty="0"/>
          </a:p>
        </p:txBody>
      </p:sp>
      <p:sp>
        <p:nvSpPr>
          <p:cNvPr id="10" name="Slide Number Placeholder 5">
            <a:extLst>
              <a:ext uri="{FF2B5EF4-FFF2-40B4-BE49-F238E27FC236}">
                <a16:creationId xmlns:a16="http://schemas.microsoft.com/office/drawing/2014/main" id="{A1ADD317-6A4B-AEB5-0CCD-561F397524AA}"/>
              </a:ext>
            </a:extLst>
          </p:cNvPr>
          <p:cNvSpPr>
            <a:spLocks noGrp="1"/>
          </p:cNvSpPr>
          <p:nvPr>
            <p:ph type="sldNum" sz="quarter" idx="12"/>
          </p:nvPr>
        </p:nvSpPr>
        <p:spPr>
          <a:xfrm>
            <a:off x="8610600" y="6460600"/>
            <a:ext cx="2743200" cy="276993"/>
          </a:xfrm>
          <a:prstGeom prst="rect">
            <a:avLst/>
          </a:prstGeom>
        </p:spPr>
        <p:txBody>
          <a:bodyPr rIns="0"/>
          <a:lstStyle>
            <a:lvl1pPr algn="r">
              <a:defRPr sz="1200">
                <a:solidFill>
                  <a:schemeClr val="accent6"/>
                </a:solidFill>
              </a:defRPr>
            </a:lvl1pPr>
          </a:lstStyle>
          <a:p>
            <a:fld id="{CD8E907E-315C-F745-8CA6-CE49E976B740}" type="slidenum">
              <a:rPr lang="en-US" smtClean="0"/>
              <a:pPr/>
              <a:t>‹#›</a:t>
            </a:fld>
            <a:endParaRPr lang="en-US"/>
          </a:p>
        </p:txBody>
      </p:sp>
      <p:grpSp>
        <p:nvGrpSpPr>
          <p:cNvPr id="20" name="Colour group">
            <a:extLst>
              <a:ext uri="{FF2B5EF4-FFF2-40B4-BE49-F238E27FC236}">
                <a16:creationId xmlns:a16="http://schemas.microsoft.com/office/drawing/2014/main" id="{FDBBDA3F-217C-B8E7-B765-040AFB1C6BBE}"/>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1" name="Rectangle 20">
              <a:extLst>
                <a:ext uri="{FF2B5EF4-FFF2-40B4-BE49-F238E27FC236}">
                  <a16:creationId xmlns:a16="http://schemas.microsoft.com/office/drawing/2014/main" id="{8784CCE7-23D8-71F5-D509-D32657B0FFFF}"/>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2" name="Rectangle 21">
              <a:extLst>
                <a:ext uri="{FF2B5EF4-FFF2-40B4-BE49-F238E27FC236}">
                  <a16:creationId xmlns:a16="http://schemas.microsoft.com/office/drawing/2014/main" id="{C20E461E-AA4F-0A7D-F548-D28E14ECDF11}"/>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1069032A-3CD8-38E7-2B4F-BC5A29FE634E}"/>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7370DE06-49C6-6F4A-D6DF-6AF11875F585}"/>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35845DC-03AE-9788-DC7A-F485CBA0A2E1}"/>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3E638E0C-F6DE-7A55-BAEF-CDD22A1E0C12}"/>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1CA0CD4-5686-F9FF-A6E8-0FD347B98D43}"/>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1298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SmartArt Diagr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99927-2155-02B4-5E7B-3A7B399D7A59}"/>
              </a:ext>
            </a:extLst>
          </p:cNvPr>
          <p:cNvSpPr>
            <a:spLocks noGrp="1"/>
          </p:cNvSpPr>
          <p:nvPr>
            <p:ph type="title"/>
          </p:nvPr>
        </p:nvSpPr>
        <p:spPr/>
        <p:txBody>
          <a:bodyPr lIns="0" tIns="0" rIns="0" bIns="0">
            <a:normAutofit/>
          </a:bodyPr>
          <a:lstStyle>
            <a:lvl1pPr>
              <a:defRPr sz="3800"/>
            </a:lvl1pPr>
          </a:lstStyle>
          <a:p>
            <a:r>
              <a:rPr lang="en-GB" dirty="0"/>
              <a:t>Click to edit Master title style</a:t>
            </a:r>
            <a:endParaRPr lang="en-US" dirty="0"/>
          </a:p>
        </p:txBody>
      </p:sp>
      <p:sp>
        <p:nvSpPr>
          <p:cNvPr id="5" name="SmartArt Placeholder 4">
            <a:extLst>
              <a:ext uri="{FF2B5EF4-FFF2-40B4-BE49-F238E27FC236}">
                <a16:creationId xmlns:a16="http://schemas.microsoft.com/office/drawing/2014/main" id="{BA174C75-EBE6-422F-51A3-9964CA4F9F67}"/>
              </a:ext>
            </a:extLst>
          </p:cNvPr>
          <p:cNvSpPr>
            <a:spLocks noGrp="1"/>
          </p:cNvSpPr>
          <p:nvPr>
            <p:ph type="dgm" sz="quarter" idx="15"/>
          </p:nvPr>
        </p:nvSpPr>
        <p:spPr>
          <a:xfrm>
            <a:off x="838201" y="1825625"/>
            <a:ext cx="10515600" cy="4362450"/>
          </a:xfrm>
        </p:spPr>
        <p:txBody>
          <a:bodyPr/>
          <a:lstStyle/>
          <a:p>
            <a:endParaRPr lang="en-GB" dirty="0"/>
          </a:p>
        </p:txBody>
      </p:sp>
      <p:cxnSp>
        <p:nvCxnSpPr>
          <p:cNvPr id="11" name="Straight Connector 10">
            <a:extLst>
              <a:ext uri="{FF2B5EF4-FFF2-40B4-BE49-F238E27FC236}">
                <a16:creationId xmlns:a16="http://schemas.microsoft.com/office/drawing/2014/main" id="{586560A1-4308-6B99-39B7-B2724BC1C645}"/>
              </a:ext>
            </a:extLst>
          </p:cNvPr>
          <p:cNvCxnSpPr>
            <a:cxnSpLocks/>
          </p:cNvCxnSpPr>
          <p:nvPr userDrawn="1"/>
        </p:nvCxnSpPr>
        <p:spPr>
          <a:xfrm>
            <a:off x="838200" y="6357769"/>
            <a:ext cx="105156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52C6E03C-D7AC-532F-839D-2D252A87F7FB}"/>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accent6"/>
                </a:solidFill>
              </a:defRPr>
            </a:lvl1pPr>
          </a:lstStyle>
          <a:p>
            <a:r>
              <a:rPr lang="en-US"/>
              <a:t>Staffordshire and Stoke-on-Trent Integrated Care System</a:t>
            </a:r>
          </a:p>
          <a:p>
            <a:r>
              <a:rPr lang="en-US"/>
              <a:t>
</a:t>
            </a:r>
            <a:endParaRPr lang="en-US" dirty="0"/>
          </a:p>
        </p:txBody>
      </p:sp>
      <p:sp>
        <p:nvSpPr>
          <p:cNvPr id="10" name="Slide Number Placeholder 5">
            <a:extLst>
              <a:ext uri="{FF2B5EF4-FFF2-40B4-BE49-F238E27FC236}">
                <a16:creationId xmlns:a16="http://schemas.microsoft.com/office/drawing/2014/main" id="{A1ADD317-6A4B-AEB5-0CCD-561F397524AA}"/>
              </a:ext>
            </a:extLst>
          </p:cNvPr>
          <p:cNvSpPr>
            <a:spLocks noGrp="1"/>
          </p:cNvSpPr>
          <p:nvPr>
            <p:ph type="sldNum" sz="quarter" idx="12"/>
          </p:nvPr>
        </p:nvSpPr>
        <p:spPr>
          <a:xfrm>
            <a:off x="8610600" y="6460600"/>
            <a:ext cx="2743200" cy="276993"/>
          </a:xfrm>
          <a:prstGeom prst="rect">
            <a:avLst/>
          </a:prstGeom>
        </p:spPr>
        <p:txBody>
          <a:bodyPr rIns="0"/>
          <a:lstStyle>
            <a:lvl1pPr algn="r">
              <a:defRPr sz="1200">
                <a:solidFill>
                  <a:schemeClr val="accent6"/>
                </a:solidFill>
              </a:defRPr>
            </a:lvl1pPr>
          </a:lstStyle>
          <a:p>
            <a:fld id="{CD8E907E-315C-F745-8CA6-CE49E976B740}" type="slidenum">
              <a:rPr lang="en-US" smtClean="0"/>
              <a:pPr/>
              <a:t>‹#›</a:t>
            </a:fld>
            <a:endParaRPr lang="en-US"/>
          </a:p>
        </p:txBody>
      </p:sp>
      <p:grpSp>
        <p:nvGrpSpPr>
          <p:cNvPr id="20" name="Colour group">
            <a:extLst>
              <a:ext uri="{FF2B5EF4-FFF2-40B4-BE49-F238E27FC236}">
                <a16:creationId xmlns:a16="http://schemas.microsoft.com/office/drawing/2014/main" id="{5B15AB36-ABCE-5225-6523-6A38FD1D0898}"/>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1" name="Rectangle 20">
              <a:extLst>
                <a:ext uri="{FF2B5EF4-FFF2-40B4-BE49-F238E27FC236}">
                  <a16:creationId xmlns:a16="http://schemas.microsoft.com/office/drawing/2014/main" id="{773E4C63-E7C4-CC53-593F-81B438428A90}"/>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2" name="Rectangle 21">
              <a:extLst>
                <a:ext uri="{FF2B5EF4-FFF2-40B4-BE49-F238E27FC236}">
                  <a16:creationId xmlns:a16="http://schemas.microsoft.com/office/drawing/2014/main" id="{A8726820-3E4B-FBCD-636B-E687A622C672}"/>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5907CD50-5BE9-A057-ACDF-D9E895ADB3B1}"/>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7197365-93D4-4C92-74EC-DBC35C1CE0F7}"/>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26131DB-0281-2F44-4E74-9D7F78EA1E0C}"/>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9072499-6D93-65C3-2951-5709F3529F8D}"/>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736182C-E86F-8EC6-B26A-DC545BF59BDC}"/>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14022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99927-2155-02B4-5E7B-3A7B399D7A59}"/>
              </a:ext>
            </a:extLst>
          </p:cNvPr>
          <p:cNvSpPr>
            <a:spLocks noGrp="1"/>
          </p:cNvSpPr>
          <p:nvPr>
            <p:ph type="title"/>
          </p:nvPr>
        </p:nvSpPr>
        <p:spPr/>
        <p:txBody>
          <a:bodyPr lIns="0" tIns="0" rIns="0" bIns="0">
            <a:normAutofit/>
          </a:bodyPr>
          <a:lstStyle>
            <a:lvl1pPr>
              <a:defRPr sz="3800"/>
            </a:lvl1pPr>
          </a:lstStyle>
          <a:p>
            <a:r>
              <a:rPr lang="en-GB" dirty="0"/>
              <a:t>Click to edit Master title style</a:t>
            </a:r>
            <a:endParaRPr lang="en-US" dirty="0"/>
          </a:p>
        </p:txBody>
      </p:sp>
      <p:sp>
        <p:nvSpPr>
          <p:cNvPr id="4" name="Picture Placeholder 3">
            <a:extLst>
              <a:ext uri="{FF2B5EF4-FFF2-40B4-BE49-F238E27FC236}">
                <a16:creationId xmlns:a16="http://schemas.microsoft.com/office/drawing/2014/main" id="{E8288E03-37C3-F012-01AB-07EB8BA102F9}"/>
              </a:ext>
            </a:extLst>
          </p:cNvPr>
          <p:cNvSpPr>
            <a:spLocks noGrp="1"/>
          </p:cNvSpPr>
          <p:nvPr>
            <p:ph type="pic" sz="quarter" idx="16"/>
          </p:nvPr>
        </p:nvSpPr>
        <p:spPr>
          <a:xfrm>
            <a:off x="838200" y="1825625"/>
            <a:ext cx="10515600" cy="4362450"/>
          </a:xfrm>
        </p:spPr>
        <p:txBody>
          <a:bodyPr/>
          <a:lstStyle/>
          <a:p>
            <a:endParaRPr lang="en-GB"/>
          </a:p>
        </p:txBody>
      </p:sp>
      <p:cxnSp>
        <p:nvCxnSpPr>
          <p:cNvPr id="11" name="Straight Connector 10">
            <a:extLst>
              <a:ext uri="{FF2B5EF4-FFF2-40B4-BE49-F238E27FC236}">
                <a16:creationId xmlns:a16="http://schemas.microsoft.com/office/drawing/2014/main" id="{586560A1-4308-6B99-39B7-B2724BC1C645}"/>
              </a:ext>
            </a:extLst>
          </p:cNvPr>
          <p:cNvCxnSpPr>
            <a:cxnSpLocks/>
          </p:cNvCxnSpPr>
          <p:nvPr userDrawn="1"/>
        </p:nvCxnSpPr>
        <p:spPr>
          <a:xfrm>
            <a:off x="838200" y="6357769"/>
            <a:ext cx="105156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52C6E03C-D7AC-532F-839D-2D252A87F7FB}"/>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accent6"/>
                </a:solidFill>
              </a:defRPr>
            </a:lvl1pPr>
          </a:lstStyle>
          <a:p>
            <a:r>
              <a:rPr lang="en-US"/>
              <a:t>Staffordshire and Stoke-on-Trent Integrated Care System</a:t>
            </a:r>
          </a:p>
          <a:p>
            <a:r>
              <a:rPr lang="en-US"/>
              <a:t>
</a:t>
            </a:r>
            <a:endParaRPr lang="en-US" dirty="0"/>
          </a:p>
        </p:txBody>
      </p:sp>
      <p:sp>
        <p:nvSpPr>
          <p:cNvPr id="10" name="Slide Number Placeholder 5">
            <a:extLst>
              <a:ext uri="{FF2B5EF4-FFF2-40B4-BE49-F238E27FC236}">
                <a16:creationId xmlns:a16="http://schemas.microsoft.com/office/drawing/2014/main" id="{A1ADD317-6A4B-AEB5-0CCD-561F397524AA}"/>
              </a:ext>
            </a:extLst>
          </p:cNvPr>
          <p:cNvSpPr>
            <a:spLocks noGrp="1"/>
          </p:cNvSpPr>
          <p:nvPr>
            <p:ph type="sldNum" sz="quarter" idx="12"/>
          </p:nvPr>
        </p:nvSpPr>
        <p:spPr>
          <a:xfrm>
            <a:off x="8610600" y="6460600"/>
            <a:ext cx="2743200" cy="276993"/>
          </a:xfrm>
          <a:prstGeom prst="rect">
            <a:avLst/>
          </a:prstGeom>
        </p:spPr>
        <p:txBody>
          <a:bodyPr rIns="0"/>
          <a:lstStyle>
            <a:lvl1pPr algn="r">
              <a:defRPr sz="1200">
                <a:solidFill>
                  <a:schemeClr val="accent6"/>
                </a:solidFill>
              </a:defRPr>
            </a:lvl1pPr>
          </a:lstStyle>
          <a:p>
            <a:fld id="{CD8E907E-315C-F745-8CA6-CE49E976B740}" type="slidenum">
              <a:rPr lang="en-US" smtClean="0"/>
              <a:pPr/>
              <a:t>‹#›</a:t>
            </a:fld>
            <a:endParaRPr lang="en-US"/>
          </a:p>
        </p:txBody>
      </p:sp>
      <p:grpSp>
        <p:nvGrpSpPr>
          <p:cNvPr id="20" name="Colour group">
            <a:extLst>
              <a:ext uri="{FF2B5EF4-FFF2-40B4-BE49-F238E27FC236}">
                <a16:creationId xmlns:a16="http://schemas.microsoft.com/office/drawing/2014/main" id="{C2915A99-9343-4C1A-9569-18CEDBCFAD7E}"/>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1" name="Rectangle 20">
              <a:extLst>
                <a:ext uri="{FF2B5EF4-FFF2-40B4-BE49-F238E27FC236}">
                  <a16:creationId xmlns:a16="http://schemas.microsoft.com/office/drawing/2014/main" id="{9604C427-B006-6F10-0406-8ED317E741B7}"/>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2" name="Rectangle 21">
              <a:extLst>
                <a:ext uri="{FF2B5EF4-FFF2-40B4-BE49-F238E27FC236}">
                  <a16:creationId xmlns:a16="http://schemas.microsoft.com/office/drawing/2014/main" id="{EA735ACE-49D0-6730-BCE0-0DBF936602AC}"/>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C72A686-3417-5B4D-7EA2-C9F8A94C2EB7}"/>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7BEC4540-A166-1DD4-E930-B00102430E34}"/>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740E554-C184-2EA3-BCFC-BD04F630D76B}"/>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C7AEBEE4-45B5-3E8F-B48D-EDEA6741DAEF}"/>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BE72A05-51B1-3F0E-FC0F-BD7F2FBD07B1}"/>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99796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54E86-13A8-BAD7-6C7E-DCC5DF3DFFB3}"/>
              </a:ext>
            </a:extLst>
          </p:cNvPr>
          <p:cNvSpPr>
            <a:spLocks noGrp="1"/>
          </p:cNvSpPr>
          <p:nvPr>
            <p:ph type="title"/>
          </p:nvPr>
        </p:nvSpPr>
        <p:spPr>
          <a:xfrm>
            <a:off x="831850" y="1470026"/>
            <a:ext cx="10515600" cy="2852737"/>
          </a:xfrm>
        </p:spPr>
        <p:txBody>
          <a:bodyPr lIns="0" tIns="0" rIns="0" bIns="0"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DFB1E24D-2628-2E30-F848-9CC5516DA06F}"/>
              </a:ext>
            </a:extLst>
          </p:cNvPr>
          <p:cNvSpPr>
            <a:spLocks noGrp="1"/>
          </p:cNvSpPr>
          <p:nvPr>
            <p:ph type="body" idx="1"/>
          </p:nvPr>
        </p:nvSpPr>
        <p:spPr>
          <a:xfrm>
            <a:off x="831850" y="4589463"/>
            <a:ext cx="10515600" cy="1500187"/>
          </a:xfrm>
        </p:spPr>
        <p:txBody>
          <a:bodyPr lIns="0" tIns="0" rIns="0" bIns="0"/>
          <a:lstStyle>
            <a:lvl1pPr marL="0" indent="0">
              <a:buNone/>
              <a:defRPr sz="240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cxnSp>
        <p:nvCxnSpPr>
          <p:cNvPr id="8" name="Straight Connector 7">
            <a:extLst>
              <a:ext uri="{FF2B5EF4-FFF2-40B4-BE49-F238E27FC236}">
                <a16:creationId xmlns:a16="http://schemas.microsoft.com/office/drawing/2014/main" id="{19346039-C782-7100-D6EB-FF6D10C56BC5}"/>
              </a:ext>
            </a:extLst>
          </p:cNvPr>
          <p:cNvCxnSpPr>
            <a:cxnSpLocks/>
          </p:cNvCxnSpPr>
          <p:nvPr userDrawn="1"/>
        </p:nvCxnSpPr>
        <p:spPr>
          <a:xfrm>
            <a:off x="838200" y="6357769"/>
            <a:ext cx="105156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01F782EC-DD17-C69A-3212-E4A43F109AD3}"/>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accent6"/>
                </a:solidFill>
              </a:defRPr>
            </a:lvl1pPr>
          </a:lstStyle>
          <a:p>
            <a:r>
              <a:rPr lang="en-US"/>
              <a:t>Staffordshire and Stoke-on-Trent Integrated Care System</a:t>
            </a:r>
          </a:p>
          <a:p>
            <a:r>
              <a:rPr lang="en-US"/>
              <a:t>
</a:t>
            </a:r>
            <a:endParaRPr lang="en-US" dirty="0"/>
          </a:p>
        </p:txBody>
      </p:sp>
      <p:sp>
        <p:nvSpPr>
          <p:cNvPr id="6" name="Slide Number Placeholder 5">
            <a:extLst>
              <a:ext uri="{FF2B5EF4-FFF2-40B4-BE49-F238E27FC236}">
                <a16:creationId xmlns:a16="http://schemas.microsoft.com/office/drawing/2014/main" id="{BC784820-AACA-CE4B-ACA3-C7B242F725DE}"/>
              </a:ext>
            </a:extLst>
          </p:cNvPr>
          <p:cNvSpPr>
            <a:spLocks noGrp="1"/>
          </p:cNvSpPr>
          <p:nvPr>
            <p:ph type="sldNum" sz="quarter" idx="12"/>
          </p:nvPr>
        </p:nvSpPr>
        <p:spPr>
          <a:xfrm>
            <a:off x="8610600" y="6460600"/>
            <a:ext cx="2743200" cy="276993"/>
          </a:xfrm>
          <a:prstGeom prst="rect">
            <a:avLst/>
          </a:prstGeom>
        </p:spPr>
        <p:txBody>
          <a:bodyPr rIns="0"/>
          <a:lstStyle>
            <a:lvl1pPr algn="r">
              <a:defRPr sz="1200">
                <a:solidFill>
                  <a:schemeClr val="accent6"/>
                </a:solidFill>
              </a:defRPr>
            </a:lvl1pPr>
          </a:lstStyle>
          <a:p>
            <a:fld id="{CD8E907E-315C-F745-8CA6-CE49E976B740}" type="slidenum">
              <a:rPr lang="en-US" smtClean="0"/>
              <a:pPr/>
              <a:t>‹#›</a:t>
            </a:fld>
            <a:endParaRPr lang="en-US"/>
          </a:p>
        </p:txBody>
      </p:sp>
      <p:grpSp>
        <p:nvGrpSpPr>
          <p:cNvPr id="19" name="Colour group">
            <a:extLst>
              <a:ext uri="{FF2B5EF4-FFF2-40B4-BE49-F238E27FC236}">
                <a16:creationId xmlns:a16="http://schemas.microsoft.com/office/drawing/2014/main" id="{5A494DCE-DF7C-5C2C-2026-7D259EDE533C}"/>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0" name="Rectangle 19">
              <a:extLst>
                <a:ext uri="{FF2B5EF4-FFF2-40B4-BE49-F238E27FC236}">
                  <a16:creationId xmlns:a16="http://schemas.microsoft.com/office/drawing/2014/main" id="{417E1E51-65F6-8C61-2E21-9CBA8DC2F702}"/>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1" name="Rectangle 20">
              <a:extLst>
                <a:ext uri="{FF2B5EF4-FFF2-40B4-BE49-F238E27FC236}">
                  <a16:creationId xmlns:a16="http://schemas.microsoft.com/office/drawing/2014/main" id="{261CB38B-8E42-0A43-7FE0-F23E0132E32F}"/>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DE18FC8-FCDE-4909-DA8B-9804DCFE7A7E}"/>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6BA4F60-F902-6CEF-2C52-E3D3FEDA0A6F}"/>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E9D4474-BDCD-7375-E019-8557F46F07E1}"/>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B49DA956-9A0B-35DE-1051-E3BE2790B025}"/>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9B2B87A2-4B4F-9736-D8A7-CEB858A00FF6}"/>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18548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D30B4-8917-0BFF-7DAF-C68FB7D2C7A9}"/>
              </a:ext>
            </a:extLst>
          </p:cNvPr>
          <p:cNvSpPr>
            <a:spLocks noGrp="1"/>
          </p:cNvSpPr>
          <p:nvPr>
            <p:ph type="title"/>
          </p:nvPr>
        </p:nvSpPr>
        <p:spPr/>
        <p:txBody>
          <a:bodyPr lIns="0" tIns="0" rIns="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7DC34156-A8D0-35ED-CD00-B7F34315AC27}"/>
              </a:ext>
            </a:extLst>
          </p:cNvPr>
          <p:cNvSpPr>
            <a:spLocks noGrp="1"/>
          </p:cNvSpPr>
          <p:nvPr>
            <p:ph sz="half" idx="1"/>
          </p:nvPr>
        </p:nvSpPr>
        <p:spPr>
          <a:xfrm>
            <a:off x="838200" y="1825625"/>
            <a:ext cx="5181600" cy="4351338"/>
          </a:xfrm>
        </p:spPr>
        <p:txBody>
          <a:bodyPr lIns="0" tIns="0" r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FFB12F40-F0D3-3DEF-B068-0ED39202E1FA}"/>
              </a:ext>
            </a:extLst>
          </p:cNvPr>
          <p:cNvSpPr>
            <a:spLocks noGrp="1"/>
          </p:cNvSpPr>
          <p:nvPr>
            <p:ph sz="half" idx="2"/>
          </p:nvPr>
        </p:nvSpPr>
        <p:spPr>
          <a:xfrm>
            <a:off x="6172200" y="1825625"/>
            <a:ext cx="5181600" cy="4351338"/>
          </a:xfrm>
        </p:spPr>
        <p:txBody>
          <a:bodyPr lIns="0" tIns="0" r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0" name="Straight Connector 9">
            <a:extLst>
              <a:ext uri="{FF2B5EF4-FFF2-40B4-BE49-F238E27FC236}">
                <a16:creationId xmlns:a16="http://schemas.microsoft.com/office/drawing/2014/main" id="{9A7E4821-5B2B-368B-BD9E-C089E225969B}"/>
              </a:ext>
            </a:extLst>
          </p:cNvPr>
          <p:cNvCxnSpPr>
            <a:cxnSpLocks/>
          </p:cNvCxnSpPr>
          <p:nvPr userDrawn="1"/>
        </p:nvCxnSpPr>
        <p:spPr>
          <a:xfrm>
            <a:off x="838200" y="6357769"/>
            <a:ext cx="105156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4F34ED84-33DB-8FB8-C1E3-15CA37E1C45C}"/>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accent6"/>
                </a:solidFill>
              </a:defRPr>
            </a:lvl1pPr>
          </a:lstStyle>
          <a:p>
            <a:r>
              <a:rPr lang="en-US"/>
              <a:t>Staffordshire and Stoke-on-Trent Integrated Care System</a:t>
            </a:r>
          </a:p>
          <a:p>
            <a:r>
              <a:rPr lang="en-US"/>
              <a:t>
</a:t>
            </a:r>
            <a:endParaRPr lang="en-US" dirty="0"/>
          </a:p>
        </p:txBody>
      </p:sp>
      <p:sp>
        <p:nvSpPr>
          <p:cNvPr id="12" name="Slide Number Placeholder 5">
            <a:extLst>
              <a:ext uri="{FF2B5EF4-FFF2-40B4-BE49-F238E27FC236}">
                <a16:creationId xmlns:a16="http://schemas.microsoft.com/office/drawing/2014/main" id="{0D8585F0-F7C5-CCCC-F1CC-C4252DD94DFF}"/>
              </a:ext>
            </a:extLst>
          </p:cNvPr>
          <p:cNvSpPr>
            <a:spLocks noGrp="1"/>
          </p:cNvSpPr>
          <p:nvPr>
            <p:ph type="sldNum" sz="quarter" idx="12"/>
          </p:nvPr>
        </p:nvSpPr>
        <p:spPr>
          <a:xfrm>
            <a:off x="8610600" y="6460600"/>
            <a:ext cx="2743200" cy="276993"/>
          </a:xfrm>
          <a:prstGeom prst="rect">
            <a:avLst/>
          </a:prstGeom>
        </p:spPr>
        <p:txBody>
          <a:bodyPr rIns="0"/>
          <a:lstStyle>
            <a:lvl1pPr algn="r">
              <a:defRPr sz="1200">
                <a:solidFill>
                  <a:schemeClr val="accent6"/>
                </a:solidFill>
              </a:defRPr>
            </a:lvl1pPr>
          </a:lstStyle>
          <a:p>
            <a:fld id="{CD8E907E-315C-F745-8CA6-CE49E976B740}" type="slidenum">
              <a:rPr lang="en-US" smtClean="0"/>
              <a:pPr/>
              <a:t>‹#›</a:t>
            </a:fld>
            <a:endParaRPr lang="en-US"/>
          </a:p>
        </p:txBody>
      </p:sp>
      <p:grpSp>
        <p:nvGrpSpPr>
          <p:cNvPr id="22" name="Colour group">
            <a:extLst>
              <a:ext uri="{FF2B5EF4-FFF2-40B4-BE49-F238E27FC236}">
                <a16:creationId xmlns:a16="http://schemas.microsoft.com/office/drawing/2014/main" id="{A0ECB04B-2C50-61EB-5E93-0B7563F369DE}"/>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3" name="Rectangle 22">
              <a:extLst>
                <a:ext uri="{FF2B5EF4-FFF2-40B4-BE49-F238E27FC236}">
                  <a16:creationId xmlns:a16="http://schemas.microsoft.com/office/drawing/2014/main" id="{876C2B98-6FCC-9301-6EDA-6DFD56E12939}"/>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4" name="Rectangle 23">
              <a:extLst>
                <a:ext uri="{FF2B5EF4-FFF2-40B4-BE49-F238E27FC236}">
                  <a16:creationId xmlns:a16="http://schemas.microsoft.com/office/drawing/2014/main" id="{F301A9C5-7F0D-14E6-4E37-A822CC6BF066}"/>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5AC0601-EE03-240B-1FEA-4FAE5CA54A25}"/>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96C7CAE5-E20C-DCC7-CC61-F414430AC5CB}"/>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CCDBF91-A7DB-7853-0F23-0D9BDD66D4BD}"/>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FA994D0-6AED-0A24-8E53-38BFE706BC63}"/>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5BFCDBC-C87E-E44E-39CF-44C585F94079}"/>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77804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298029-1278-49DC-C916-37AA8A31F532}"/>
              </a:ext>
            </a:extLst>
          </p:cNvPr>
          <p:cNvSpPr/>
          <p:nvPr userDrawn="1"/>
        </p:nvSpPr>
        <p:spPr>
          <a:xfrm>
            <a:off x="6096000" y="0"/>
            <a:ext cx="6096000" cy="6858000"/>
          </a:xfrm>
          <a:prstGeom prst="rect">
            <a:avLst/>
          </a:prstGeom>
          <a:solidFill>
            <a:schemeClr val="tx2">
              <a:alpha val="8492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0D30B4-8917-0BFF-7DAF-C68FB7D2C7A9}"/>
              </a:ext>
            </a:extLst>
          </p:cNvPr>
          <p:cNvSpPr>
            <a:spLocks noGrp="1"/>
          </p:cNvSpPr>
          <p:nvPr>
            <p:ph type="title"/>
          </p:nvPr>
        </p:nvSpPr>
        <p:spPr>
          <a:xfrm>
            <a:off x="838200" y="365125"/>
            <a:ext cx="4622800" cy="1325563"/>
          </a:xfrm>
        </p:spPr>
        <p:txBody>
          <a:bodyPr lIns="0" rIns="0" bIns="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7DC34156-A8D0-35ED-CD00-B7F34315AC27}"/>
              </a:ext>
            </a:extLst>
          </p:cNvPr>
          <p:cNvSpPr>
            <a:spLocks noGrp="1"/>
          </p:cNvSpPr>
          <p:nvPr>
            <p:ph sz="half" idx="1"/>
          </p:nvPr>
        </p:nvSpPr>
        <p:spPr>
          <a:xfrm>
            <a:off x="838200" y="1825625"/>
            <a:ext cx="4622800" cy="4351338"/>
          </a:xfrm>
        </p:spPr>
        <p:txBody>
          <a:bodyPr l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FFB12F40-F0D3-3DEF-B068-0ED39202E1FA}"/>
              </a:ext>
            </a:extLst>
          </p:cNvPr>
          <p:cNvSpPr>
            <a:spLocks noGrp="1"/>
          </p:cNvSpPr>
          <p:nvPr>
            <p:ph sz="half" idx="2"/>
          </p:nvPr>
        </p:nvSpPr>
        <p:spPr>
          <a:xfrm>
            <a:off x="6731000" y="533399"/>
            <a:ext cx="4622800" cy="4381501"/>
          </a:xfrm>
        </p:spPr>
        <p:txBody>
          <a:bodyPr lIns="0" tIns="10800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9" name="Straight Connector 8">
            <a:extLst>
              <a:ext uri="{FF2B5EF4-FFF2-40B4-BE49-F238E27FC236}">
                <a16:creationId xmlns:a16="http://schemas.microsoft.com/office/drawing/2014/main" id="{AE43597C-11DE-DB3C-5D4C-FB09B65F124C}"/>
              </a:ext>
            </a:extLst>
          </p:cNvPr>
          <p:cNvCxnSpPr>
            <a:cxnSpLocks/>
          </p:cNvCxnSpPr>
          <p:nvPr userDrawn="1"/>
        </p:nvCxnSpPr>
        <p:spPr>
          <a:xfrm>
            <a:off x="838200" y="6357769"/>
            <a:ext cx="46228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10;&#10;Description automatically generated">
            <a:extLst>
              <a:ext uri="{FF2B5EF4-FFF2-40B4-BE49-F238E27FC236}">
                <a16:creationId xmlns:a16="http://schemas.microsoft.com/office/drawing/2014/main" id="{52D8E2A2-A42D-098E-F9B7-B92332E8AD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38850" y="5313121"/>
            <a:ext cx="6192000" cy="1530935"/>
          </a:xfrm>
          <a:prstGeom prst="rect">
            <a:avLst/>
          </a:prstGeom>
        </p:spPr>
      </p:pic>
      <p:sp>
        <p:nvSpPr>
          <p:cNvPr id="22" name="Footer Placeholder 4">
            <a:extLst>
              <a:ext uri="{FF2B5EF4-FFF2-40B4-BE49-F238E27FC236}">
                <a16:creationId xmlns:a16="http://schemas.microsoft.com/office/drawing/2014/main" id="{D12D15F8-49B8-0CB3-FE93-B57FC49A69F7}"/>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accent6"/>
                </a:solidFill>
              </a:defRPr>
            </a:lvl1pPr>
          </a:lstStyle>
          <a:p>
            <a:r>
              <a:rPr lang="en-US" dirty="0"/>
              <a:t>Staffordshire and Stoke-on-Trent Integrated Care System</a:t>
            </a:r>
          </a:p>
          <a:p>
            <a:r>
              <a:rPr lang="en-US" dirty="0"/>
              <a:t>
</a:t>
            </a:r>
          </a:p>
        </p:txBody>
      </p:sp>
      <p:grpSp>
        <p:nvGrpSpPr>
          <p:cNvPr id="21" name="Colour group">
            <a:extLst>
              <a:ext uri="{FF2B5EF4-FFF2-40B4-BE49-F238E27FC236}">
                <a16:creationId xmlns:a16="http://schemas.microsoft.com/office/drawing/2014/main" id="{04AB8F17-4533-3EB9-DA1E-160FE363B49F}"/>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3" name="Rectangle 22">
              <a:extLst>
                <a:ext uri="{FF2B5EF4-FFF2-40B4-BE49-F238E27FC236}">
                  <a16:creationId xmlns:a16="http://schemas.microsoft.com/office/drawing/2014/main" id="{26BF5D24-0E62-E5EF-3415-CC32CAC965E4}"/>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4" name="Rectangle 23">
              <a:extLst>
                <a:ext uri="{FF2B5EF4-FFF2-40B4-BE49-F238E27FC236}">
                  <a16:creationId xmlns:a16="http://schemas.microsoft.com/office/drawing/2014/main" id="{A4A70400-D9ED-1B03-64BC-59A832C5EA1B}"/>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BE35B58-A2F5-FB09-CC46-BB124623E595}"/>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2B0FB1F-4DC3-E893-35B2-F015B65C13F0}"/>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605CBDCD-44E6-FB8F-9C73-1134A181AA03}"/>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65C60D6-9D33-4751-DE5A-F107907FDC52}"/>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124B999D-66EA-9143-976C-9CE708491FE4}"/>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08299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DB4FB-DB22-DDA4-922F-2FE126A26CCC}"/>
              </a:ext>
            </a:extLst>
          </p:cNvPr>
          <p:cNvSpPr>
            <a:spLocks noGrp="1"/>
          </p:cNvSpPr>
          <p:nvPr>
            <p:ph type="title"/>
          </p:nvPr>
        </p:nvSpPr>
        <p:spPr>
          <a:xfrm>
            <a:off x="839788" y="365125"/>
            <a:ext cx="10515600" cy="1325563"/>
          </a:xfrm>
        </p:spPr>
        <p:txBody>
          <a:bodyPr lIns="0" tIns="0" rIns="0" bIns="0"/>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8D700D1-528F-A49C-0789-76E1805565E0}"/>
              </a:ext>
            </a:extLst>
          </p:cNvPr>
          <p:cNvSpPr>
            <a:spLocks noGrp="1"/>
          </p:cNvSpPr>
          <p:nvPr>
            <p:ph type="body" idx="1"/>
          </p:nvPr>
        </p:nvSpPr>
        <p:spPr>
          <a:xfrm>
            <a:off x="839788" y="1681163"/>
            <a:ext cx="5157787" cy="823912"/>
          </a:xfrm>
        </p:spPr>
        <p:txBody>
          <a:bodyPr lIns="0" tIns="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BB631B69-5202-18A4-E3D5-760FF05B6D65}"/>
              </a:ext>
            </a:extLst>
          </p:cNvPr>
          <p:cNvSpPr>
            <a:spLocks noGrp="1"/>
          </p:cNvSpPr>
          <p:nvPr>
            <p:ph sz="half" idx="2"/>
          </p:nvPr>
        </p:nvSpPr>
        <p:spPr>
          <a:xfrm>
            <a:off x="839788" y="2607905"/>
            <a:ext cx="5157787" cy="3581758"/>
          </a:xfrm>
        </p:spPr>
        <p:txBody>
          <a:bodyPr lIns="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753FD84C-0C71-3832-8FB0-DF9695A0E587}"/>
              </a:ext>
            </a:extLst>
          </p:cNvPr>
          <p:cNvSpPr>
            <a:spLocks noGrp="1"/>
          </p:cNvSpPr>
          <p:nvPr>
            <p:ph type="body" sz="quarter" idx="3"/>
          </p:nvPr>
        </p:nvSpPr>
        <p:spPr>
          <a:xfrm>
            <a:off x="6172200" y="1681163"/>
            <a:ext cx="5183188" cy="823912"/>
          </a:xfrm>
        </p:spPr>
        <p:txBody>
          <a:bodyPr lIns="0" tIns="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8D7B52AA-970E-C74A-F482-BB4E35DCACBE}"/>
              </a:ext>
            </a:extLst>
          </p:cNvPr>
          <p:cNvSpPr>
            <a:spLocks noGrp="1"/>
          </p:cNvSpPr>
          <p:nvPr>
            <p:ph sz="quarter" idx="4"/>
          </p:nvPr>
        </p:nvSpPr>
        <p:spPr>
          <a:xfrm>
            <a:off x="6172200" y="2607905"/>
            <a:ext cx="5183188" cy="3581758"/>
          </a:xfrm>
        </p:spPr>
        <p:txBody>
          <a:bodyPr lIns="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2" name="Straight Connector 11">
            <a:extLst>
              <a:ext uri="{FF2B5EF4-FFF2-40B4-BE49-F238E27FC236}">
                <a16:creationId xmlns:a16="http://schemas.microsoft.com/office/drawing/2014/main" id="{0DBE5CE0-83D5-9E17-A8C5-763CFD27C4FD}"/>
              </a:ext>
            </a:extLst>
          </p:cNvPr>
          <p:cNvCxnSpPr>
            <a:cxnSpLocks/>
          </p:cNvCxnSpPr>
          <p:nvPr userDrawn="1"/>
        </p:nvCxnSpPr>
        <p:spPr>
          <a:xfrm>
            <a:off x="838200" y="6357769"/>
            <a:ext cx="105156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3E49F8E1-4754-52AA-5D2B-C9A193207F8F}"/>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accent6"/>
                </a:solidFill>
              </a:defRPr>
            </a:lvl1pPr>
          </a:lstStyle>
          <a:p>
            <a:r>
              <a:rPr lang="en-US"/>
              <a:t>Staffordshire and Stoke-on-Trent Integrated Care System</a:t>
            </a:r>
          </a:p>
          <a:p>
            <a:r>
              <a:rPr lang="en-US"/>
              <a:t>
</a:t>
            </a:r>
            <a:endParaRPr lang="en-US" dirty="0"/>
          </a:p>
        </p:txBody>
      </p:sp>
      <p:sp>
        <p:nvSpPr>
          <p:cNvPr id="11" name="Slide Number Placeholder 5">
            <a:extLst>
              <a:ext uri="{FF2B5EF4-FFF2-40B4-BE49-F238E27FC236}">
                <a16:creationId xmlns:a16="http://schemas.microsoft.com/office/drawing/2014/main" id="{4E6055D7-A6D7-962F-F3BA-27F665718784}"/>
              </a:ext>
            </a:extLst>
          </p:cNvPr>
          <p:cNvSpPr>
            <a:spLocks noGrp="1"/>
          </p:cNvSpPr>
          <p:nvPr>
            <p:ph type="sldNum" sz="quarter" idx="12"/>
          </p:nvPr>
        </p:nvSpPr>
        <p:spPr>
          <a:xfrm>
            <a:off x="8610600" y="6460600"/>
            <a:ext cx="2743200" cy="276993"/>
          </a:xfrm>
          <a:prstGeom prst="rect">
            <a:avLst/>
          </a:prstGeom>
        </p:spPr>
        <p:txBody>
          <a:bodyPr rIns="0"/>
          <a:lstStyle>
            <a:lvl1pPr algn="r">
              <a:defRPr sz="1200">
                <a:solidFill>
                  <a:schemeClr val="accent6"/>
                </a:solidFill>
              </a:defRPr>
            </a:lvl1pPr>
          </a:lstStyle>
          <a:p>
            <a:fld id="{CD8E907E-315C-F745-8CA6-CE49E976B740}" type="slidenum">
              <a:rPr lang="en-US" smtClean="0"/>
              <a:pPr/>
              <a:t>‹#›</a:t>
            </a:fld>
            <a:endParaRPr lang="en-US"/>
          </a:p>
        </p:txBody>
      </p:sp>
      <p:grpSp>
        <p:nvGrpSpPr>
          <p:cNvPr id="24" name="Colour group">
            <a:extLst>
              <a:ext uri="{FF2B5EF4-FFF2-40B4-BE49-F238E27FC236}">
                <a16:creationId xmlns:a16="http://schemas.microsoft.com/office/drawing/2014/main" id="{47A0C51B-5311-BD38-9B56-E5F989F798BF}"/>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5" name="Rectangle 24">
              <a:extLst>
                <a:ext uri="{FF2B5EF4-FFF2-40B4-BE49-F238E27FC236}">
                  <a16:creationId xmlns:a16="http://schemas.microsoft.com/office/drawing/2014/main" id="{AC833D92-749B-FD5B-5466-C81E1591E3DA}"/>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6" name="Rectangle 25">
              <a:extLst>
                <a:ext uri="{FF2B5EF4-FFF2-40B4-BE49-F238E27FC236}">
                  <a16:creationId xmlns:a16="http://schemas.microsoft.com/office/drawing/2014/main" id="{85E2D532-3706-014E-7327-379F426A65D9}"/>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77118A0-B491-9D98-08E8-2978F9D5D5D0}"/>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1CB3C508-EC3B-F3EE-8B25-05AD79D8C961}"/>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84A067F-E370-C853-5BE1-9AA80DAFC61B}"/>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BF487652-04F8-9F50-F2E2-C69A446B35BE}"/>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FCA6A33D-668A-4646-1087-32F4E935D06D}"/>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22141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D30B4-8917-0BFF-7DAF-C68FB7D2C7A9}"/>
              </a:ext>
            </a:extLst>
          </p:cNvPr>
          <p:cNvSpPr>
            <a:spLocks noGrp="1"/>
          </p:cNvSpPr>
          <p:nvPr>
            <p:ph type="title"/>
          </p:nvPr>
        </p:nvSpPr>
        <p:spPr/>
        <p:txBody>
          <a:bodyPr lIns="0" tIns="0" rIns="0" bIns="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7DC34156-A8D0-35ED-CD00-B7F34315AC27}"/>
              </a:ext>
            </a:extLst>
          </p:cNvPr>
          <p:cNvSpPr>
            <a:spLocks noGrp="1"/>
          </p:cNvSpPr>
          <p:nvPr>
            <p:ph sz="half" idx="1"/>
          </p:nvPr>
        </p:nvSpPr>
        <p:spPr>
          <a:xfrm>
            <a:off x="838200" y="1825625"/>
            <a:ext cx="5181600" cy="4351338"/>
          </a:xfrm>
        </p:spPr>
        <p:txBody>
          <a:bodyPr lIns="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able Placeholder 5">
            <a:extLst>
              <a:ext uri="{FF2B5EF4-FFF2-40B4-BE49-F238E27FC236}">
                <a16:creationId xmlns:a16="http://schemas.microsoft.com/office/drawing/2014/main" id="{BD542822-81EF-AB6B-1839-1BB8D61C40F6}"/>
              </a:ext>
            </a:extLst>
          </p:cNvPr>
          <p:cNvSpPr>
            <a:spLocks noGrp="1"/>
          </p:cNvSpPr>
          <p:nvPr>
            <p:ph type="tbl" sz="quarter" idx="13"/>
          </p:nvPr>
        </p:nvSpPr>
        <p:spPr>
          <a:xfrm>
            <a:off x="6172200" y="1825625"/>
            <a:ext cx="5181600" cy="4351338"/>
          </a:xfrm>
        </p:spPr>
        <p:txBody>
          <a:bodyPr/>
          <a:lstStyle/>
          <a:p>
            <a:endParaRPr lang="en-GB" dirty="0"/>
          </a:p>
        </p:txBody>
      </p:sp>
      <p:cxnSp>
        <p:nvCxnSpPr>
          <p:cNvPr id="10" name="Straight Connector 9">
            <a:extLst>
              <a:ext uri="{FF2B5EF4-FFF2-40B4-BE49-F238E27FC236}">
                <a16:creationId xmlns:a16="http://schemas.microsoft.com/office/drawing/2014/main" id="{9A7E4821-5B2B-368B-BD9E-C089E225969B}"/>
              </a:ext>
            </a:extLst>
          </p:cNvPr>
          <p:cNvCxnSpPr>
            <a:cxnSpLocks/>
          </p:cNvCxnSpPr>
          <p:nvPr userDrawn="1"/>
        </p:nvCxnSpPr>
        <p:spPr>
          <a:xfrm>
            <a:off x="838200" y="6357769"/>
            <a:ext cx="105156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4F34ED84-33DB-8FB8-C1E3-15CA37E1C45C}"/>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accent6"/>
                </a:solidFill>
              </a:defRPr>
            </a:lvl1pPr>
          </a:lstStyle>
          <a:p>
            <a:r>
              <a:rPr lang="en-US"/>
              <a:t>Staffordshire and Stoke-on-Trent Integrated Care System</a:t>
            </a:r>
          </a:p>
          <a:p>
            <a:r>
              <a:rPr lang="en-US"/>
              <a:t>
</a:t>
            </a:r>
            <a:endParaRPr lang="en-US" dirty="0"/>
          </a:p>
        </p:txBody>
      </p:sp>
      <p:sp>
        <p:nvSpPr>
          <p:cNvPr id="12" name="Slide Number Placeholder 5">
            <a:extLst>
              <a:ext uri="{FF2B5EF4-FFF2-40B4-BE49-F238E27FC236}">
                <a16:creationId xmlns:a16="http://schemas.microsoft.com/office/drawing/2014/main" id="{0D8585F0-F7C5-CCCC-F1CC-C4252DD94DFF}"/>
              </a:ext>
            </a:extLst>
          </p:cNvPr>
          <p:cNvSpPr>
            <a:spLocks noGrp="1"/>
          </p:cNvSpPr>
          <p:nvPr>
            <p:ph type="sldNum" sz="quarter" idx="12"/>
          </p:nvPr>
        </p:nvSpPr>
        <p:spPr>
          <a:xfrm>
            <a:off x="8610600" y="6460600"/>
            <a:ext cx="2743200" cy="276993"/>
          </a:xfrm>
          <a:prstGeom prst="rect">
            <a:avLst/>
          </a:prstGeom>
        </p:spPr>
        <p:txBody>
          <a:bodyPr rIns="0"/>
          <a:lstStyle>
            <a:lvl1pPr algn="r">
              <a:defRPr sz="1200">
                <a:solidFill>
                  <a:schemeClr val="accent6"/>
                </a:solidFill>
              </a:defRPr>
            </a:lvl1pPr>
          </a:lstStyle>
          <a:p>
            <a:fld id="{CD8E907E-315C-F745-8CA6-CE49E976B740}" type="slidenum">
              <a:rPr lang="en-US" smtClean="0"/>
              <a:pPr/>
              <a:t>‹#›</a:t>
            </a:fld>
            <a:endParaRPr lang="en-US"/>
          </a:p>
        </p:txBody>
      </p:sp>
      <p:grpSp>
        <p:nvGrpSpPr>
          <p:cNvPr id="21" name="Colour group">
            <a:extLst>
              <a:ext uri="{FF2B5EF4-FFF2-40B4-BE49-F238E27FC236}">
                <a16:creationId xmlns:a16="http://schemas.microsoft.com/office/drawing/2014/main" id="{346770E2-07C3-B1B0-353C-F075F105B097}"/>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2" name="Rectangle 21">
              <a:extLst>
                <a:ext uri="{FF2B5EF4-FFF2-40B4-BE49-F238E27FC236}">
                  <a16:creationId xmlns:a16="http://schemas.microsoft.com/office/drawing/2014/main" id="{59F8B74F-06B5-94F6-4E6E-881D84948320}"/>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3" name="Rectangle 22">
              <a:extLst>
                <a:ext uri="{FF2B5EF4-FFF2-40B4-BE49-F238E27FC236}">
                  <a16:creationId xmlns:a16="http://schemas.microsoft.com/office/drawing/2014/main" id="{807AD208-2802-C082-87B7-A84CCB81BE78}"/>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AD9A616-7B80-3DFD-04E2-E3E2384CD6EF}"/>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7D32132-906B-C38B-C46D-020357E57932}"/>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1601E33-1738-4822-83BC-A0998BB7AE15}"/>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EAE9942-FD3A-DD65-351C-71DE03398EF0}"/>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974E7AC-90DA-FF23-2F43-F5F60A45C837}"/>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05615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wo Conten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D30B4-8917-0BFF-7DAF-C68FB7D2C7A9}"/>
              </a:ext>
            </a:extLst>
          </p:cNvPr>
          <p:cNvSpPr>
            <a:spLocks noGrp="1"/>
          </p:cNvSpPr>
          <p:nvPr>
            <p:ph type="title"/>
          </p:nvPr>
        </p:nvSpPr>
        <p:spPr/>
        <p:txBody>
          <a:bodyPr lIns="0" tIns="0" rIns="0" bIns="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7DC34156-A8D0-35ED-CD00-B7F34315AC27}"/>
              </a:ext>
            </a:extLst>
          </p:cNvPr>
          <p:cNvSpPr>
            <a:spLocks noGrp="1"/>
          </p:cNvSpPr>
          <p:nvPr>
            <p:ph sz="half" idx="1"/>
          </p:nvPr>
        </p:nvSpPr>
        <p:spPr>
          <a:xfrm>
            <a:off x="838200" y="1825625"/>
            <a:ext cx="5181600" cy="4351338"/>
          </a:xfrm>
        </p:spPr>
        <p:txBody>
          <a:bodyPr lIns="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Chart Placeholder 4">
            <a:extLst>
              <a:ext uri="{FF2B5EF4-FFF2-40B4-BE49-F238E27FC236}">
                <a16:creationId xmlns:a16="http://schemas.microsoft.com/office/drawing/2014/main" id="{31B81C3D-F7F7-51E8-1979-A1B7290BC286}"/>
              </a:ext>
            </a:extLst>
          </p:cNvPr>
          <p:cNvSpPr>
            <a:spLocks noGrp="1"/>
          </p:cNvSpPr>
          <p:nvPr>
            <p:ph type="chart" sz="quarter" idx="14"/>
          </p:nvPr>
        </p:nvSpPr>
        <p:spPr>
          <a:xfrm>
            <a:off x="6172200" y="1825625"/>
            <a:ext cx="5181600" cy="4351338"/>
          </a:xfrm>
        </p:spPr>
        <p:txBody>
          <a:bodyPr/>
          <a:lstStyle/>
          <a:p>
            <a:endParaRPr lang="en-GB" dirty="0"/>
          </a:p>
        </p:txBody>
      </p:sp>
      <p:cxnSp>
        <p:nvCxnSpPr>
          <p:cNvPr id="10" name="Straight Connector 9">
            <a:extLst>
              <a:ext uri="{FF2B5EF4-FFF2-40B4-BE49-F238E27FC236}">
                <a16:creationId xmlns:a16="http://schemas.microsoft.com/office/drawing/2014/main" id="{9A7E4821-5B2B-368B-BD9E-C089E225969B}"/>
              </a:ext>
            </a:extLst>
          </p:cNvPr>
          <p:cNvCxnSpPr>
            <a:cxnSpLocks/>
          </p:cNvCxnSpPr>
          <p:nvPr userDrawn="1"/>
        </p:nvCxnSpPr>
        <p:spPr>
          <a:xfrm>
            <a:off x="838200" y="6357769"/>
            <a:ext cx="105156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4F34ED84-33DB-8FB8-C1E3-15CA37E1C45C}"/>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accent6"/>
                </a:solidFill>
              </a:defRPr>
            </a:lvl1pPr>
          </a:lstStyle>
          <a:p>
            <a:r>
              <a:rPr lang="en-US"/>
              <a:t>Staffordshire and Stoke-on-Trent Integrated Care System</a:t>
            </a:r>
          </a:p>
          <a:p>
            <a:r>
              <a:rPr lang="en-US"/>
              <a:t>
</a:t>
            </a:r>
            <a:endParaRPr lang="en-US" dirty="0"/>
          </a:p>
        </p:txBody>
      </p:sp>
      <p:sp>
        <p:nvSpPr>
          <p:cNvPr id="12" name="Slide Number Placeholder 5">
            <a:extLst>
              <a:ext uri="{FF2B5EF4-FFF2-40B4-BE49-F238E27FC236}">
                <a16:creationId xmlns:a16="http://schemas.microsoft.com/office/drawing/2014/main" id="{0D8585F0-F7C5-CCCC-F1CC-C4252DD94DFF}"/>
              </a:ext>
            </a:extLst>
          </p:cNvPr>
          <p:cNvSpPr>
            <a:spLocks noGrp="1"/>
          </p:cNvSpPr>
          <p:nvPr>
            <p:ph type="sldNum" sz="quarter" idx="12"/>
          </p:nvPr>
        </p:nvSpPr>
        <p:spPr>
          <a:xfrm>
            <a:off x="8610600" y="6460600"/>
            <a:ext cx="2743200" cy="276993"/>
          </a:xfrm>
          <a:prstGeom prst="rect">
            <a:avLst/>
          </a:prstGeom>
        </p:spPr>
        <p:txBody>
          <a:bodyPr rIns="0"/>
          <a:lstStyle>
            <a:lvl1pPr algn="r">
              <a:defRPr sz="1200">
                <a:solidFill>
                  <a:schemeClr val="accent6"/>
                </a:solidFill>
              </a:defRPr>
            </a:lvl1pPr>
          </a:lstStyle>
          <a:p>
            <a:fld id="{CD8E907E-315C-F745-8CA6-CE49E976B740}" type="slidenum">
              <a:rPr lang="en-US" smtClean="0"/>
              <a:pPr/>
              <a:t>‹#›</a:t>
            </a:fld>
            <a:endParaRPr lang="en-US"/>
          </a:p>
        </p:txBody>
      </p:sp>
      <p:grpSp>
        <p:nvGrpSpPr>
          <p:cNvPr id="21" name="Colour group">
            <a:extLst>
              <a:ext uri="{FF2B5EF4-FFF2-40B4-BE49-F238E27FC236}">
                <a16:creationId xmlns:a16="http://schemas.microsoft.com/office/drawing/2014/main" id="{6287D8A0-FC65-A693-AE50-F1F72C3A1A40}"/>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2" name="Rectangle 21">
              <a:extLst>
                <a:ext uri="{FF2B5EF4-FFF2-40B4-BE49-F238E27FC236}">
                  <a16:creationId xmlns:a16="http://schemas.microsoft.com/office/drawing/2014/main" id="{4566B593-B588-28DF-ED72-F9A6F80A3166}"/>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3" name="Rectangle 22">
              <a:extLst>
                <a:ext uri="{FF2B5EF4-FFF2-40B4-BE49-F238E27FC236}">
                  <a16:creationId xmlns:a16="http://schemas.microsoft.com/office/drawing/2014/main" id="{9EA6A8F7-0BD7-2081-D1F1-1B7E4FEC587E}"/>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9F07BA8F-423E-8C89-FFC7-39627AE896C7}"/>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E74403E-F0B5-0AD8-151E-9BD0F636A504}"/>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7A6F2A22-E256-72BD-E63E-353756216EE4}"/>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197D8168-2903-D302-E310-4B24F911B8B9}"/>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2A28539-6AAE-C5D7-FBB1-7241DCFEDD8E}"/>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07342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alpha val="84988"/>
          </a:schemeClr>
        </a:solidFill>
        <a:effectLst/>
      </p:bgPr>
    </p:bg>
    <p:spTree>
      <p:nvGrpSpPr>
        <p:cNvPr id="1" name=""/>
        <p:cNvGrpSpPr/>
        <p:nvPr/>
      </p:nvGrpSpPr>
      <p:grpSpPr>
        <a:xfrm>
          <a:off x="0" y="0"/>
          <a:ext cx="0" cy="0"/>
          <a:chOff x="0" y="0"/>
          <a:chExt cx="0" cy="0"/>
        </a:xfrm>
      </p:grpSpPr>
      <p:pic>
        <p:nvPicPr>
          <p:cNvPr id="8" name="Picture 7" descr="Logo for Staffordshire and Stoke-on-Trent Integrated Care System">
            <a:extLst>
              <a:ext uri="{FF2B5EF4-FFF2-40B4-BE49-F238E27FC236}">
                <a16:creationId xmlns:a16="http://schemas.microsoft.com/office/drawing/2014/main" id="{33E757BC-8C62-EBFF-1DCA-8380AFC91CE9}"/>
              </a:ext>
            </a:extLst>
          </p:cNvPr>
          <p:cNvPicPr>
            <a:picLocks noChangeAspect="1"/>
          </p:cNvPicPr>
          <p:nvPr userDrawn="1"/>
        </p:nvPicPr>
        <p:blipFill>
          <a:blip r:embed="rId2"/>
          <a:srcRect/>
          <a:stretch/>
        </p:blipFill>
        <p:spPr>
          <a:xfrm>
            <a:off x="838200" y="500231"/>
            <a:ext cx="2906027" cy="777408"/>
          </a:xfrm>
          <a:prstGeom prst="rect">
            <a:avLst/>
          </a:prstGeom>
        </p:spPr>
      </p:pic>
      <p:sp>
        <p:nvSpPr>
          <p:cNvPr id="2" name="Title 1">
            <a:extLst>
              <a:ext uri="{FF2B5EF4-FFF2-40B4-BE49-F238E27FC236}">
                <a16:creationId xmlns:a16="http://schemas.microsoft.com/office/drawing/2014/main" id="{C5A6FE39-E2DB-8053-C1F1-2E10FBE185C6}"/>
              </a:ext>
            </a:extLst>
          </p:cNvPr>
          <p:cNvSpPr>
            <a:spLocks noGrp="1"/>
          </p:cNvSpPr>
          <p:nvPr>
            <p:ph type="ctrTitle"/>
          </p:nvPr>
        </p:nvSpPr>
        <p:spPr>
          <a:xfrm>
            <a:off x="838200" y="1450847"/>
            <a:ext cx="10515600" cy="2261511"/>
          </a:xfrm>
        </p:spPr>
        <p:txBody>
          <a:bodyPr lIns="0" rIns="0" anchor="b">
            <a:noAutofit/>
          </a:bodyPr>
          <a:lstStyle>
            <a:lvl1pPr algn="l">
              <a:defRPr sz="500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293DDC-AB51-04E2-BD0A-64BAC8001403}"/>
              </a:ext>
            </a:extLst>
          </p:cNvPr>
          <p:cNvSpPr>
            <a:spLocks noGrp="1"/>
          </p:cNvSpPr>
          <p:nvPr>
            <p:ph type="subTitle" idx="1"/>
          </p:nvPr>
        </p:nvSpPr>
        <p:spPr>
          <a:xfrm>
            <a:off x="838200" y="3804434"/>
            <a:ext cx="6477000" cy="791947"/>
          </a:xfrm>
        </p:spPr>
        <p:txBody>
          <a:bodyPr lIns="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1" name="Picture 10" descr="A picture containing text&#10;&#10;Description automatically generated">
            <a:extLst>
              <a:ext uri="{FF2B5EF4-FFF2-40B4-BE49-F238E27FC236}">
                <a16:creationId xmlns:a16="http://schemas.microsoft.com/office/drawing/2014/main" id="{16A20D6E-66E5-6B66-EDE1-DF46CD34279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43910" y="4272598"/>
            <a:ext cx="8064500" cy="1993900"/>
          </a:xfrm>
          <a:prstGeom prst="rect">
            <a:avLst/>
          </a:prstGeom>
        </p:spPr>
      </p:pic>
      <p:cxnSp>
        <p:nvCxnSpPr>
          <p:cNvPr id="9" name="Straight Connector 8">
            <a:extLst>
              <a:ext uri="{FF2B5EF4-FFF2-40B4-BE49-F238E27FC236}">
                <a16:creationId xmlns:a16="http://schemas.microsoft.com/office/drawing/2014/main" id="{83E43821-038B-DA7F-3F17-E04618AA5237}"/>
              </a:ext>
            </a:extLst>
          </p:cNvPr>
          <p:cNvCxnSpPr>
            <a:cxnSpLocks/>
          </p:cNvCxnSpPr>
          <p:nvPr userDrawn="1"/>
        </p:nvCxnSpPr>
        <p:spPr>
          <a:xfrm>
            <a:off x="838200" y="6357769"/>
            <a:ext cx="10515600"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Colour group">
            <a:extLst>
              <a:ext uri="{FF2B5EF4-FFF2-40B4-BE49-F238E27FC236}">
                <a16:creationId xmlns:a16="http://schemas.microsoft.com/office/drawing/2014/main" id="{DAB4C2DF-BF76-0B88-67F1-A8F62EE1A814}"/>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0" name="Rectangle 19">
              <a:extLst>
                <a:ext uri="{FF2B5EF4-FFF2-40B4-BE49-F238E27FC236}">
                  <a16:creationId xmlns:a16="http://schemas.microsoft.com/office/drawing/2014/main" id="{A490707C-7B59-A0FD-EA4F-EE334861C5E0}"/>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1" name="Rectangle 20">
              <a:extLst>
                <a:ext uri="{FF2B5EF4-FFF2-40B4-BE49-F238E27FC236}">
                  <a16:creationId xmlns:a16="http://schemas.microsoft.com/office/drawing/2014/main" id="{7CE06F32-C09E-7B9A-688C-E97AA15E3A8C}"/>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CD1E8A3-7B86-3834-F021-EAF22E3FB55B}"/>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8ACE27D-3C78-0883-0525-E55B2848D39C}"/>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DE86954-1DAF-70F4-2F51-A32819FAF492}"/>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7FD5392-7B8F-DEDA-51F4-986593BFC8FD}"/>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29EBAAB-322E-B7D0-5EB9-7E6FD9FF96F7}"/>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1455758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wo Content - SmartArtDiagr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D30B4-8917-0BFF-7DAF-C68FB7D2C7A9}"/>
              </a:ext>
            </a:extLst>
          </p:cNvPr>
          <p:cNvSpPr>
            <a:spLocks noGrp="1"/>
          </p:cNvSpPr>
          <p:nvPr>
            <p:ph type="title"/>
          </p:nvPr>
        </p:nvSpPr>
        <p:spPr/>
        <p:txBody>
          <a:bodyPr lIns="0" tIns="0" rIns="0" bIns="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7DC34156-A8D0-35ED-CD00-B7F34315AC27}"/>
              </a:ext>
            </a:extLst>
          </p:cNvPr>
          <p:cNvSpPr>
            <a:spLocks noGrp="1"/>
          </p:cNvSpPr>
          <p:nvPr>
            <p:ph sz="half" idx="1"/>
          </p:nvPr>
        </p:nvSpPr>
        <p:spPr>
          <a:xfrm>
            <a:off x="838200" y="1825625"/>
            <a:ext cx="5181600" cy="4351338"/>
          </a:xfrm>
        </p:spPr>
        <p:txBody>
          <a:bodyPr lIns="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martArt Placeholder 5">
            <a:extLst>
              <a:ext uri="{FF2B5EF4-FFF2-40B4-BE49-F238E27FC236}">
                <a16:creationId xmlns:a16="http://schemas.microsoft.com/office/drawing/2014/main" id="{BC6A1C3D-ECB4-FC58-1278-E203B1B5C695}"/>
              </a:ext>
            </a:extLst>
          </p:cNvPr>
          <p:cNvSpPr>
            <a:spLocks noGrp="1"/>
          </p:cNvSpPr>
          <p:nvPr>
            <p:ph type="dgm" sz="quarter" idx="15"/>
          </p:nvPr>
        </p:nvSpPr>
        <p:spPr>
          <a:xfrm>
            <a:off x="6172200" y="1825625"/>
            <a:ext cx="5181600" cy="4351338"/>
          </a:xfrm>
        </p:spPr>
        <p:txBody>
          <a:bodyPr/>
          <a:lstStyle/>
          <a:p>
            <a:endParaRPr lang="en-GB" dirty="0"/>
          </a:p>
        </p:txBody>
      </p:sp>
      <p:cxnSp>
        <p:nvCxnSpPr>
          <p:cNvPr id="10" name="Straight Connector 9">
            <a:extLst>
              <a:ext uri="{FF2B5EF4-FFF2-40B4-BE49-F238E27FC236}">
                <a16:creationId xmlns:a16="http://schemas.microsoft.com/office/drawing/2014/main" id="{9A7E4821-5B2B-368B-BD9E-C089E225969B}"/>
              </a:ext>
            </a:extLst>
          </p:cNvPr>
          <p:cNvCxnSpPr>
            <a:cxnSpLocks/>
          </p:cNvCxnSpPr>
          <p:nvPr userDrawn="1"/>
        </p:nvCxnSpPr>
        <p:spPr>
          <a:xfrm>
            <a:off x="838200" y="6357769"/>
            <a:ext cx="105156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4F34ED84-33DB-8FB8-C1E3-15CA37E1C45C}"/>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accent6"/>
                </a:solidFill>
              </a:defRPr>
            </a:lvl1pPr>
          </a:lstStyle>
          <a:p>
            <a:r>
              <a:rPr lang="en-US"/>
              <a:t>Staffordshire and Stoke-on-Trent Integrated Care System</a:t>
            </a:r>
          </a:p>
          <a:p>
            <a:r>
              <a:rPr lang="en-US"/>
              <a:t>
</a:t>
            </a:r>
            <a:endParaRPr lang="en-US" dirty="0"/>
          </a:p>
        </p:txBody>
      </p:sp>
      <p:sp>
        <p:nvSpPr>
          <p:cNvPr id="12" name="Slide Number Placeholder 5">
            <a:extLst>
              <a:ext uri="{FF2B5EF4-FFF2-40B4-BE49-F238E27FC236}">
                <a16:creationId xmlns:a16="http://schemas.microsoft.com/office/drawing/2014/main" id="{0D8585F0-F7C5-CCCC-F1CC-C4252DD94DFF}"/>
              </a:ext>
            </a:extLst>
          </p:cNvPr>
          <p:cNvSpPr>
            <a:spLocks noGrp="1"/>
          </p:cNvSpPr>
          <p:nvPr>
            <p:ph type="sldNum" sz="quarter" idx="12"/>
          </p:nvPr>
        </p:nvSpPr>
        <p:spPr>
          <a:xfrm>
            <a:off x="8610600" y="6460600"/>
            <a:ext cx="2743200" cy="276993"/>
          </a:xfrm>
          <a:prstGeom prst="rect">
            <a:avLst/>
          </a:prstGeom>
        </p:spPr>
        <p:txBody>
          <a:bodyPr rIns="0"/>
          <a:lstStyle>
            <a:lvl1pPr algn="r">
              <a:defRPr sz="1200">
                <a:solidFill>
                  <a:schemeClr val="accent6"/>
                </a:solidFill>
              </a:defRPr>
            </a:lvl1pPr>
          </a:lstStyle>
          <a:p>
            <a:fld id="{CD8E907E-315C-F745-8CA6-CE49E976B740}" type="slidenum">
              <a:rPr lang="en-US" smtClean="0"/>
              <a:pPr/>
              <a:t>‹#›</a:t>
            </a:fld>
            <a:endParaRPr lang="en-US"/>
          </a:p>
        </p:txBody>
      </p:sp>
      <p:grpSp>
        <p:nvGrpSpPr>
          <p:cNvPr id="21" name="Colour group">
            <a:extLst>
              <a:ext uri="{FF2B5EF4-FFF2-40B4-BE49-F238E27FC236}">
                <a16:creationId xmlns:a16="http://schemas.microsoft.com/office/drawing/2014/main" id="{049D6A06-ED9A-42DC-C70B-DE5F0E4B75DF}"/>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2" name="Rectangle 21">
              <a:extLst>
                <a:ext uri="{FF2B5EF4-FFF2-40B4-BE49-F238E27FC236}">
                  <a16:creationId xmlns:a16="http://schemas.microsoft.com/office/drawing/2014/main" id="{C8383BEA-7511-8F9F-28FF-AB246E861552}"/>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3" name="Rectangle 22">
              <a:extLst>
                <a:ext uri="{FF2B5EF4-FFF2-40B4-BE49-F238E27FC236}">
                  <a16:creationId xmlns:a16="http://schemas.microsoft.com/office/drawing/2014/main" id="{DB2B5693-D6D2-3E70-3E1C-2D8111C90B09}"/>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4E0F0D4-EB2A-9831-5CEC-DE7683CFC8A7}"/>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0E906465-13C4-146C-1695-2BA0754F9767}"/>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8CB864D-EE6A-CD6F-3E53-94FBE2AC853E}"/>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EB72F8E9-18E3-0031-604C-D7638EC31657}"/>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AB3F01BB-C1B7-A82F-1715-56BF8E966F5E}"/>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56685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wo Content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D30B4-8917-0BFF-7DAF-C68FB7D2C7A9}"/>
              </a:ext>
            </a:extLst>
          </p:cNvPr>
          <p:cNvSpPr>
            <a:spLocks noGrp="1"/>
          </p:cNvSpPr>
          <p:nvPr>
            <p:ph type="title"/>
          </p:nvPr>
        </p:nvSpPr>
        <p:spPr/>
        <p:txBody>
          <a:bodyPr lIns="0" tIns="0" rIns="0" bIns="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7DC34156-A8D0-35ED-CD00-B7F34315AC27}"/>
              </a:ext>
            </a:extLst>
          </p:cNvPr>
          <p:cNvSpPr>
            <a:spLocks noGrp="1"/>
          </p:cNvSpPr>
          <p:nvPr>
            <p:ph sz="half" idx="1"/>
          </p:nvPr>
        </p:nvSpPr>
        <p:spPr>
          <a:xfrm>
            <a:off x="838200" y="1825625"/>
            <a:ext cx="5181600" cy="4351338"/>
          </a:xfrm>
        </p:spPr>
        <p:txBody>
          <a:bodyPr lIns="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Picture Placeholder 4">
            <a:extLst>
              <a:ext uri="{FF2B5EF4-FFF2-40B4-BE49-F238E27FC236}">
                <a16:creationId xmlns:a16="http://schemas.microsoft.com/office/drawing/2014/main" id="{E3566EEF-8DE6-BDD3-6C07-87A3EE894F89}"/>
              </a:ext>
            </a:extLst>
          </p:cNvPr>
          <p:cNvSpPr>
            <a:spLocks noGrp="1"/>
          </p:cNvSpPr>
          <p:nvPr>
            <p:ph type="pic" sz="quarter" idx="16"/>
          </p:nvPr>
        </p:nvSpPr>
        <p:spPr>
          <a:xfrm>
            <a:off x="6172199" y="1825625"/>
            <a:ext cx="5181599" cy="4351338"/>
          </a:xfrm>
        </p:spPr>
        <p:txBody>
          <a:bodyPr/>
          <a:lstStyle/>
          <a:p>
            <a:endParaRPr lang="en-GB" dirty="0"/>
          </a:p>
        </p:txBody>
      </p:sp>
      <p:cxnSp>
        <p:nvCxnSpPr>
          <p:cNvPr id="10" name="Straight Connector 9">
            <a:extLst>
              <a:ext uri="{FF2B5EF4-FFF2-40B4-BE49-F238E27FC236}">
                <a16:creationId xmlns:a16="http://schemas.microsoft.com/office/drawing/2014/main" id="{9A7E4821-5B2B-368B-BD9E-C089E225969B}"/>
              </a:ext>
            </a:extLst>
          </p:cNvPr>
          <p:cNvCxnSpPr>
            <a:cxnSpLocks/>
          </p:cNvCxnSpPr>
          <p:nvPr userDrawn="1"/>
        </p:nvCxnSpPr>
        <p:spPr>
          <a:xfrm>
            <a:off x="838200" y="6357769"/>
            <a:ext cx="105156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4F34ED84-33DB-8FB8-C1E3-15CA37E1C45C}"/>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accent6"/>
                </a:solidFill>
              </a:defRPr>
            </a:lvl1pPr>
          </a:lstStyle>
          <a:p>
            <a:r>
              <a:rPr lang="en-US"/>
              <a:t>Staffordshire and Stoke-on-Trent Integrated Care System</a:t>
            </a:r>
          </a:p>
          <a:p>
            <a:r>
              <a:rPr lang="en-US"/>
              <a:t>
</a:t>
            </a:r>
            <a:endParaRPr lang="en-US" dirty="0"/>
          </a:p>
        </p:txBody>
      </p:sp>
      <p:sp>
        <p:nvSpPr>
          <p:cNvPr id="12" name="Slide Number Placeholder 5">
            <a:extLst>
              <a:ext uri="{FF2B5EF4-FFF2-40B4-BE49-F238E27FC236}">
                <a16:creationId xmlns:a16="http://schemas.microsoft.com/office/drawing/2014/main" id="{0D8585F0-F7C5-CCCC-F1CC-C4252DD94DFF}"/>
              </a:ext>
            </a:extLst>
          </p:cNvPr>
          <p:cNvSpPr>
            <a:spLocks noGrp="1"/>
          </p:cNvSpPr>
          <p:nvPr>
            <p:ph type="sldNum" sz="quarter" idx="12"/>
          </p:nvPr>
        </p:nvSpPr>
        <p:spPr>
          <a:xfrm>
            <a:off x="8610600" y="6460600"/>
            <a:ext cx="2743200" cy="276993"/>
          </a:xfrm>
          <a:prstGeom prst="rect">
            <a:avLst/>
          </a:prstGeom>
        </p:spPr>
        <p:txBody>
          <a:bodyPr rIns="0"/>
          <a:lstStyle>
            <a:lvl1pPr algn="r">
              <a:defRPr sz="1200">
                <a:solidFill>
                  <a:schemeClr val="accent6"/>
                </a:solidFill>
              </a:defRPr>
            </a:lvl1pPr>
          </a:lstStyle>
          <a:p>
            <a:fld id="{CD8E907E-315C-F745-8CA6-CE49E976B740}" type="slidenum">
              <a:rPr lang="en-US" smtClean="0"/>
              <a:pPr/>
              <a:t>‹#›</a:t>
            </a:fld>
            <a:endParaRPr lang="en-US"/>
          </a:p>
        </p:txBody>
      </p:sp>
      <p:grpSp>
        <p:nvGrpSpPr>
          <p:cNvPr id="21" name="Colour group">
            <a:extLst>
              <a:ext uri="{FF2B5EF4-FFF2-40B4-BE49-F238E27FC236}">
                <a16:creationId xmlns:a16="http://schemas.microsoft.com/office/drawing/2014/main" id="{8E386E35-FF8E-D565-1951-6153B537BFBD}"/>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2" name="Rectangle 21">
              <a:extLst>
                <a:ext uri="{FF2B5EF4-FFF2-40B4-BE49-F238E27FC236}">
                  <a16:creationId xmlns:a16="http://schemas.microsoft.com/office/drawing/2014/main" id="{7CA93192-652B-F295-1B51-251B56B62167}"/>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3" name="Rectangle 22">
              <a:extLst>
                <a:ext uri="{FF2B5EF4-FFF2-40B4-BE49-F238E27FC236}">
                  <a16:creationId xmlns:a16="http://schemas.microsoft.com/office/drawing/2014/main" id="{025825F2-D389-6222-1E61-65BE32BDDC4F}"/>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E5E9999-87A8-2F5F-BB5D-E5895F20741D}"/>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553A824-45B2-9216-CFB7-E9D858833C90}"/>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26158CA-B3A1-89FE-3E99-49CEEE7B1BB5}"/>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E24E02D4-1CBC-07F7-C08F-FBD7248554F7}"/>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ADA9785-4A3C-9CD7-15DB-BF2CD0E4F055}"/>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33990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339D7-96A8-7C07-FC40-D12D119D36C4}"/>
              </a:ext>
            </a:extLst>
          </p:cNvPr>
          <p:cNvSpPr>
            <a:spLocks noGrp="1"/>
          </p:cNvSpPr>
          <p:nvPr>
            <p:ph type="title"/>
          </p:nvPr>
        </p:nvSpPr>
        <p:spPr>
          <a:xfrm>
            <a:off x="838200" y="365125"/>
            <a:ext cx="10515600" cy="3175793"/>
          </a:xfrm>
        </p:spPr>
        <p:txBody>
          <a:bodyPr/>
          <a:lstStyle>
            <a:lvl1pPr algn="ctr">
              <a:defRPr b="0" i="1"/>
            </a:lvl1pPr>
          </a:lstStyle>
          <a:p>
            <a:r>
              <a:rPr lang="en-GB" dirty="0"/>
              <a:t>Click to edit Master title style</a:t>
            </a:r>
            <a:endParaRPr lang="en-US" dirty="0"/>
          </a:p>
        </p:txBody>
      </p:sp>
      <p:pic>
        <p:nvPicPr>
          <p:cNvPr id="9" name="Picture 8" descr="A picture containing text&#10;&#10;Description automatically generated">
            <a:extLst>
              <a:ext uri="{FF2B5EF4-FFF2-40B4-BE49-F238E27FC236}">
                <a16:creationId xmlns:a16="http://schemas.microsoft.com/office/drawing/2014/main" id="{A44091B0-7D72-5402-7F98-5A5D7A9A680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3712" y="3643749"/>
            <a:ext cx="10629172" cy="2628000"/>
          </a:xfrm>
          <a:prstGeom prst="rect">
            <a:avLst/>
          </a:prstGeom>
        </p:spPr>
      </p:pic>
      <p:cxnSp>
        <p:nvCxnSpPr>
          <p:cNvPr id="8" name="Straight Connector 7">
            <a:extLst>
              <a:ext uri="{FF2B5EF4-FFF2-40B4-BE49-F238E27FC236}">
                <a16:creationId xmlns:a16="http://schemas.microsoft.com/office/drawing/2014/main" id="{D0CEE670-37B6-DD02-7731-49900EBB1984}"/>
              </a:ext>
            </a:extLst>
          </p:cNvPr>
          <p:cNvCxnSpPr>
            <a:cxnSpLocks/>
          </p:cNvCxnSpPr>
          <p:nvPr userDrawn="1"/>
        </p:nvCxnSpPr>
        <p:spPr>
          <a:xfrm>
            <a:off x="838200" y="6357769"/>
            <a:ext cx="105156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E5A84036-7E96-B106-71A3-39236AD6F968}"/>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accent6"/>
                </a:solidFill>
              </a:defRPr>
            </a:lvl1pPr>
          </a:lstStyle>
          <a:p>
            <a:r>
              <a:rPr lang="en-US"/>
              <a:t>Staffordshire and Stoke-on-Trent Integrated Care System</a:t>
            </a:r>
          </a:p>
          <a:p>
            <a:r>
              <a:rPr lang="en-US"/>
              <a:t>
</a:t>
            </a:r>
            <a:endParaRPr lang="en-US" dirty="0"/>
          </a:p>
        </p:txBody>
      </p:sp>
      <p:sp>
        <p:nvSpPr>
          <p:cNvPr id="11" name="Slide Number Placeholder 5">
            <a:extLst>
              <a:ext uri="{FF2B5EF4-FFF2-40B4-BE49-F238E27FC236}">
                <a16:creationId xmlns:a16="http://schemas.microsoft.com/office/drawing/2014/main" id="{3262ADF8-D1F9-5739-F5F5-9472F5D31B9D}"/>
              </a:ext>
            </a:extLst>
          </p:cNvPr>
          <p:cNvSpPr>
            <a:spLocks noGrp="1"/>
          </p:cNvSpPr>
          <p:nvPr>
            <p:ph type="sldNum" sz="quarter" idx="12"/>
          </p:nvPr>
        </p:nvSpPr>
        <p:spPr>
          <a:xfrm>
            <a:off x="8610600" y="6460600"/>
            <a:ext cx="2743200" cy="276993"/>
          </a:xfrm>
          <a:prstGeom prst="rect">
            <a:avLst/>
          </a:prstGeom>
        </p:spPr>
        <p:txBody>
          <a:bodyPr rIns="0"/>
          <a:lstStyle>
            <a:lvl1pPr algn="r">
              <a:defRPr sz="1200">
                <a:solidFill>
                  <a:schemeClr val="accent6"/>
                </a:solidFill>
              </a:defRPr>
            </a:lvl1pPr>
          </a:lstStyle>
          <a:p>
            <a:fld id="{CD8E907E-315C-F745-8CA6-CE49E976B740}" type="slidenum">
              <a:rPr lang="en-US" smtClean="0"/>
              <a:pPr/>
              <a:t>‹#›</a:t>
            </a:fld>
            <a:endParaRPr lang="en-US"/>
          </a:p>
        </p:txBody>
      </p:sp>
      <p:grpSp>
        <p:nvGrpSpPr>
          <p:cNvPr id="21" name="Colour group">
            <a:extLst>
              <a:ext uri="{FF2B5EF4-FFF2-40B4-BE49-F238E27FC236}">
                <a16:creationId xmlns:a16="http://schemas.microsoft.com/office/drawing/2014/main" id="{BA7181B4-2B2D-B43D-E056-25EE31B12CC4}"/>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2" name="Rectangle 21">
              <a:extLst>
                <a:ext uri="{FF2B5EF4-FFF2-40B4-BE49-F238E27FC236}">
                  <a16:creationId xmlns:a16="http://schemas.microsoft.com/office/drawing/2014/main" id="{FD992023-DB62-ADB5-5745-0C16DAC02A2E}"/>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3" name="Rectangle 22">
              <a:extLst>
                <a:ext uri="{FF2B5EF4-FFF2-40B4-BE49-F238E27FC236}">
                  <a16:creationId xmlns:a16="http://schemas.microsoft.com/office/drawing/2014/main" id="{DC129D45-51F5-BED0-A8E1-14189C61EAF9}"/>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D2CFF91-8821-5B07-51DC-A3D049298FC9}"/>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622FCFC-130F-EB02-260B-414A9764F515}"/>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4E4AF46-AF70-2C71-B70E-253662C569EB}"/>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46CED9B9-F816-CC10-8403-991CA29241DA}"/>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1AAB903A-53B6-8E3A-FF5B-7DFC13D9090A}"/>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82830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chemeClr val="tx2">
            <a:alpha val="8470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339D7-96A8-7C07-FC40-D12D119D36C4}"/>
              </a:ext>
            </a:extLst>
          </p:cNvPr>
          <p:cNvSpPr>
            <a:spLocks noGrp="1"/>
          </p:cNvSpPr>
          <p:nvPr>
            <p:ph type="title"/>
          </p:nvPr>
        </p:nvSpPr>
        <p:spPr>
          <a:xfrm>
            <a:off x="838200" y="365125"/>
            <a:ext cx="10515600" cy="3175793"/>
          </a:xfrm>
        </p:spPr>
        <p:txBody>
          <a:bodyPr/>
          <a:lstStyle>
            <a:lvl1pPr algn="ctr">
              <a:defRPr b="0" i="1">
                <a:solidFill>
                  <a:schemeClr val="bg1"/>
                </a:solidFill>
              </a:defRPr>
            </a:lvl1pPr>
          </a:lstStyle>
          <a:p>
            <a:r>
              <a:rPr lang="en-GB" dirty="0"/>
              <a:t>Click to edit Master title style</a:t>
            </a:r>
            <a:endParaRPr lang="en-US" dirty="0"/>
          </a:p>
        </p:txBody>
      </p:sp>
      <p:pic>
        <p:nvPicPr>
          <p:cNvPr id="9" name="Picture 8" descr="A picture containing text&#10;&#10;Description automatically generated">
            <a:extLst>
              <a:ext uri="{FF2B5EF4-FFF2-40B4-BE49-F238E27FC236}">
                <a16:creationId xmlns:a16="http://schemas.microsoft.com/office/drawing/2014/main" id="{A44091B0-7D72-5402-7F98-5A5D7A9A680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3712" y="3643749"/>
            <a:ext cx="10629172" cy="2628000"/>
          </a:xfrm>
          <a:prstGeom prst="rect">
            <a:avLst/>
          </a:prstGeom>
        </p:spPr>
      </p:pic>
      <p:cxnSp>
        <p:nvCxnSpPr>
          <p:cNvPr id="8" name="Straight Connector 7">
            <a:extLst>
              <a:ext uri="{FF2B5EF4-FFF2-40B4-BE49-F238E27FC236}">
                <a16:creationId xmlns:a16="http://schemas.microsoft.com/office/drawing/2014/main" id="{D0CEE670-37B6-DD02-7731-49900EBB1984}"/>
              </a:ext>
            </a:extLst>
          </p:cNvPr>
          <p:cNvCxnSpPr>
            <a:cxnSpLocks/>
          </p:cNvCxnSpPr>
          <p:nvPr userDrawn="1"/>
        </p:nvCxnSpPr>
        <p:spPr>
          <a:xfrm>
            <a:off x="838200" y="6357769"/>
            <a:ext cx="10515600"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4C781BEC-C22C-7232-0CBF-5724CA9A6CC1}"/>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bg1"/>
                </a:solidFill>
              </a:defRPr>
            </a:lvl1pPr>
          </a:lstStyle>
          <a:p>
            <a:r>
              <a:rPr lang="en-US"/>
              <a:t>Staffordshire and Stoke-on-Trent Integrated Care System</a:t>
            </a:r>
          </a:p>
          <a:p>
            <a:r>
              <a:rPr lang="en-US"/>
              <a:t>
</a:t>
            </a:r>
            <a:endParaRPr lang="en-US" dirty="0"/>
          </a:p>
        </p:txBody>
      </p:sp>
      <p:sp>
        <p:nvSpPr>
          <p:cNvPr id="11" name="Slide Number Placeholder 5">
            <a:extLst>
              <a:ext uri="{FF2B5EF4-FFF2-40B4-BE49-F238E27FC236}">
                <a16:creationId xmlns:a16="http://schemas.microsoft.com/office/drawing/2014/main" id="{08819F89-91B8-4026-571B-6A83D239433D}"/>
              </a:ext>
            </a:extLst>
          </p:cNvPr>
          <p:cNvSpPr>
            <a:spLocks noGrp="1"/>
          </p:cNvSpPr>
          <p:nvPr>
            <p:ph type="sldNum" sz="quarter" idx="12"/>
          </p:nvPr>
        </p:nvSpPr>
        <p:spPr>
          <a:xfrm>
            <a:off x="8610600" y="6460600"/>
            <a:ext cx="2743200" cy="276993"/>
          </a:xfrm>
          <a:prstGeom prst="rect">
            <a:avLst/>
          </a:prstGeom>
        </p:spPr>
        <p:txBody>
          <a:bodyPr rIns="0"/>
          <a:lstStyle>
            <a:lvl1pPr algn="r">
              <a:defRPr sz="1200">
                <a:solidFill>
                  <a:schemeClr val="bg1"/>
                </a:solidFill>
              </a:defRPr>
            </a:lvl1pPr>
          </a:lstStyle>
          <a:p>
            <a:fld id="{CD8E907E-315C-F745-8CA6-CE49E976B740}" type="slidenum">
              <a:rPr lang="en-US" smtClean="0"/>
              <a:pPr/>
              <a:t>‹#›</a:t>
            </a:fld>
            <a:endParaRPr lang="en-US"/>
          </a:p>
        </p:txBody>
      </p:sp>
      <p:grpSp>
        <p:nvGrpSpPr>
          <p:cNvPr id="20" name="Colour group">
            <a:extLst>
              <a:ext uri="{FF2B5EF4-FFF2-40B4-BE49-F238E27FC236}">
                <a16:creationId xmlns:a16="http://schemas.microsoft.com/office/drawing/2014/main" id="{54A59658-8D9B-4EF9-F2E9-2C489E1DC94B}"/>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1" name="Rectangle 20">
              <a:extLst>
                <a:ext uri="{FF2B5EF4-FFF2-40B4-BE49-F238E27FC236}">
                  <a16:creationId xmlns:a16="http://schemas.microsoft.com/office/drawing/2014/main" id="{20D5B754-9FD2-ADD5-82BC-0A8506B5FC13}"/>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2" name="Rectangle 21">
              <a:extLst>
                <a:ext uri="{FF2B5EF4-FFF2-40B4-BE49-F238E27FC236}">
                  <a16:creationId xmlns:a16="http://schemas.microsoft.com/office/drawing/2014/main" id="{4F9A5BE5-99EE-C875-A83C-986C45CBEE22}"/>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B10B638-BD11-8B97-1A45-E5800DFDF0CB}"/>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76644A2-AAA1-E5B7-233F-027F3D3B8A35}"/>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B66D6A9-94F5-C5DF-2B7C-720D3D2CF2FF}"/>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296A96F-045F-6A8C-235F-02A07BB8E788}"/>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E47957C-32F9-30A5-A643-2EDC8C9F8F95}"/>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30857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339D7-96A8-7C07-FC40-D12D119D36C4}"/>
              </a:ext>
            </a:extLst>
          </p:cNvPr>
          <p:cNvSpPr>
            <a:spLocks noGrp="1"/>
          </p:cNvSpPr>
          <p:nvPr>
            <p:ph type="title"/>
          </p:nvPr>
        </p:nvSpPr>
        <p:spPr/>
        <p:txBody>
          <a:bodyPr lIns="0" tIns="0" rIns="0" bIns="0"/>
          <a:lstStyle/>
          <a:p>
            <a:r>
              <a:rPr lang="en-GB" dirty="0"/>
              <a:t>Click to edit Master title style</a:t>
            </a:r>
            <a:endParaRPr lang="en-US" dirty="0"/>
          </a:p>
        </p:txBody>
      </p:sp>
      <p:cxnSp>
        <p:nvCxnSpPr>
          <p:cNvPr id="8" name="Straight Connector 7">
            <a:extLst>
              <a:ext uri="{FF2B5EF4-FFF2-40B4-BE49-F238E27FC236}">
                <a16:creationId xmlns:a16="http://schemas.microsoft.com/office/drawing/2014/main" id="{C0AC4DDC-D58B-EF94-EA86-4A186CE8CEE7}"/>
              </a:ext>
            </a:extLst>
          </p:cNvPr>
          <p:cNvCxnSpPr>
            <a:cxnSpLocks/>
          </p:cNvCxnSpPr>
          <p:nvPr userDrawn="1"/>
        </p:nvCxnSpPr>
        <p:spPr>
          <a:xfrm>
            <a:off x="838200" y="6357769"/>
            <a:ext cx="105156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AF7F042B-2C3F-1C3D-33E3-E5C8635C51FB}"/>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accent6"/>
                </a:solidFill>
              </a:defRPr>
            </a:lvl1pPr>
          </a:lstStyle>
          <a:p>
            <a:r>
              <a:rPr lang="en-US"/>
              <a:t>Staffordshire and Stoke-on-Trent Integrated Care System</a:t>
            </a:r>
          </a:p>
          <a:p>
            <a:r>
              <a:rPr lang="en-US"/>
              <a:t>
</a:t>
            </a:r>
            <a:endParaRPr lang="en-US" dirty="0"/>
          </a:p>
        </p:txBody>
      </p:sp>
      <p:sp>
        <p:nvSpPr>
          <p:cNvPr id="7" name="Slide Number Placeholder 5">
            <a:extLst>
              <a:ext uri="{FF2B5EF4-FFF2-40B4-BE49-F238E27FC236}">
                <a16:creationId xmlns:a16="http://schemas.microsoft.com/office/drawing/2014/main" id="{1FD173A1-4F52-5CEF-012D-BF7D70FE992F}"/>
              </a:ext>
            </a:extLst>
          </p:cNvPr>
          <p:cNvSpPr>
            <a:spLocks noGrp="1"/>
          </p:cNvSpPr>
          <p:nvPr>
            <p:ph type="sldNum" sz="quarter" idx="12"/>
          </p:nvPr>
        </p:nvSpPr>
        <p:spPr>
          <a:xfrm>
            <a:off x="8610600" y="6460600"/>
            <a:ext cx="2743200" cy="276993"/>
          </a:xfrm>
          <a:prstGeom prst="rect">
            <a:avLst/>
          </a:prstGeom>
        </p:spPr>
        <p:txBody>
          <a:bodyPr rIns="0"/>
          <a:lstStyle>
            <a:lvl1pPr algn="r">
              <a:defRPr sz="1200">
                <a:solidFill>
                  <a:schemeClr val="accent6"/>
                </a:solidFill>
              </a:defRPr>
            </a:lvl1pPr>
          </a:lstStyle>
          <a:p>
            <a:fld id="{CD8E907E-315C-F745-8CA6-CE49E976B740}" type="slidenum">
              <a:rPr lang="en-US" smtClean="0"/>
              <a:pPr/>
              <a:t>‹#›</a:t>
            </a:fld>
            <a:endParaRPr lang="en-US"/>
          </a:p>
        </p:txBody>
      </p:sp>
      <p:grpSp>
        <p:nvGrpSpPr>
          <p:cNvPr id="18" name="Colour group">
            <a:extLst>
              <a:ext uri="{FF2B5EF4-FFF2-40B4-BE49-F238E27FC236}">
                <a16:creationId xmlns:a16="http://schemas.microsoft.com/office/drawing/2014/main" id="{6A9C0D94-CD00-1B6B-3ECD-D482528C9BB3}"/>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19" name="Rectangle 18">
              <a:extLst>
                <a:ext uri="{FF2B5EF4-FFF2-40B4-BE49-F238E27FC236}">
                  <a16:creationId xmlns:a16="http://schemas.microsoft.com/office/drawing/2014/main" id="{0BE89A9A-54B4-C7D0-1E02-3F35C5B8355C}"/>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0" name="Rectangle 19">
              <a:extLst>
                <a:ext uri="{FF2B5EF4-FFF2-40B4-BE49-F238E27FC236}">
                  <a16:creationId xmlns:a16="http://schemas.microsoft.com/office/drawing/2014/main" id="{073F15FC-21F1-5185-E612-FB303E0FF9EF}"/>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8C90BB8-C29D-FD44-5698-E59496975AE0}"/>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2CE3FA8-D456-7DC3-9A61-12EEF1FCC7DE}"/>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861878F-36FD-9B2B-6034-8DA118F2741C}"/>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7ED78BA3-C7AA-DE5B-E584-164CEF3E1131}"/>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7B88EEA5-2A14-120F-A10D-77F8BF3BE8C2}"/>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088266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07C55CA-2138-D6C1-1D55-8E87DDF0CC1F}"/>
              </a:ext>
            </a:extLst>
          </p:cNvPr>
          <p:cNvCxnSpPr>
            <a:cxnSpLocks/>
          </p:cNvCxnSpPr>
          <p:nvPr userDrawn="1"/>
        </p:nvCxnSpPr>
        <p:spPr>
          <a:xfrm>
            <a:off x="838200" y="6357769"/>
            <a:ext cx="105156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581999FA-D00F-B024-B6A6-30F892D0BE00}"/>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accent6"/>
                </a:solidFill>
              </a:defRPr>
            </a:lvl1pPr>
          </a:lstStyle>
          <a:p>
            <a:r>
              <a:rPr lang="en-US"/>
              <a:t>Staffordshire and Stoke-on-Trent Integrated Care System</a:t>
            </a:r>
          </a:p>
          <a:p>
            <a:r>
              <a:rPr lang="en-US"/>
              <a:t>
</a:t>
            </a:r>
            <a:endParaRPr lang="en-US" dirty="0"/>
          </a:p>
        </p:txBody>
      </p:sp>
      <p:sp>
        <p:nvSpPr>
          <p:cNvPr id="6" name="Slide Number Placeholder 5">
            <a:extLst>
              <a:ext uri="{FF2B5EF4-FFF2-40B4-BE49-F238E27FC236}">
                <a16:creationId xmlns:a16="http://schemas.microsoft.com/office/drawing/2014/main" id="{4C50B21C-F94B-3D47-286B-1F6C7B19B11E}"/>
              </a:ext>
            </a:extLst>
          </p:cNvPr>
          <p:cNvSpPr>
            <a:spLocks noGrp="1"/>
          </p:cNvSpPr>
          <p:nvPr>
            <p:ph type="sldNum" sz="quarter" idx="12"/>
          </p:nvPr>
        </p:nvSpPr>
        <p:spPr>
          <a:xfrm>
            <a:off x="8610600" y="6460600"/>
            <a:ext cx="2743200" cy="276993"/>
          </a:xfrm>
          <a:prstGeom prst="rect">
            <a:avLst/>
          </a:prstGeom>
        </p:spPr>
        <p:txBody>
          <a:bodyPr rIns="0"/>
          <a:lstStyle>
            <a:lvl1pPr algn="r">
              <a:defRPr sz="1200">
                <a:solidFill>
                  <a:schemeClr val="accent6"/>
                </a:solidFill>
              </a:defRPr>
            </a:lvl1pPr>
          </a:lstStyle>
          <a:p>
            <a:fld id="{CD8E907E-315C-F745-8CA6-CE49E976B740}" type="slidenum">
              <a:rPr lang="en-US" smtClean="0"/>
              <a:pPr/>
              <a:t>‹#›</a:t>
            </a:fld>
            <a:endParaRPr lang="en-US"/>
          </a:p>
        </p:txBody>
      </p:sp>
      <p:grpSp>
        <p:nvGrpSpPr>
          <p:cNvPr id="17" name="Colour group">
            <a:extLst>
              <a:ext uri="{FF2B5EF4-FFF2-40B4-BE49-F238E27FC236}">
                <a16:creationId xmlns:a16="http://schemas.microsoft.com/office/drawing/2014/main" id="{422B29B2-A954-4259-507F-1B6E64D29B4E}"/>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18" name="Rectangle 17">
              <a:extLst>
                <a:ext uri="{FF2B5EF4-FFF2-40B4-BE49-F238E27FC236}">
                  <a16:creationId xmlns:a16="http://schemas.microsoft.com/office/drawing/2014/main" id="{5FF90C47-5C30-FF93-876D-B0FA8B8A3C10}"/>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19" name="Rectangle 18">
              <a:extLst>
                <a:ext uri="{FF2B5EF4-FFF2-40B4-BE49-F238E27FC236}">
                  <a16:creationId xmlns:a16="http://schemas.microsoft.com/office/drawing/2014/main" id="{3AFA2D24-DAA8-6D27-8FD2-B11C61589CF8}"/>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D7A1664-A963-A506-8623-08BCB10F0CFA}"/>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5694FC4-7236-4235-D77D-66FD80C2E122}"/>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5AE177C8-E30F-97B0-B388-B110B1F3932A}"/>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E818348-F49D-DB98-964A-C4DF87BC9406}"/>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765F7AE9-7B0D-DC46-8737-A49418EEDFD2}"/>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23944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C76A-44AF-7A4E-A651-07EA8F58F4C6}"/>
              </a:ext>
            </a:extLst>
          </p:cNvPr>
          <p:cNvSpPr>
            <a:spLocks noGrp="1"/>
          </p:cNvSpPr>
          <p:nvPr>
            <p:ph type="title" hasCustomPrompt="1"/>
          </p:nvPr>
        </p:nvSpPr>
        <p:spPr>
          <a:xfrm>
            <a:off x="839788" y="457200"/>
            <a:ext cx="3932237" cy="1600200"/>
          </a:xfrm>
        </p:spPr>
        <p:txBody>
          <a:bodyPr lIns="0" tIns="0" rIns="0" bIns="0" anchor="b"/>
          <a:lstStyle>
            <a:lvl1pPr>
              <a:defRPr sz="3200"/>
            </a:lvl1pPr>
          </a:lstStyle>
          <a:p>
            <a:r>
              <a:rPr lang="en-GB" dirty="0"/>
              <a:t>Click to edit Master title style	</a:t>
            </a:r>
            <a:endParaRPr lang="en-US" dirty="0"/>
          </a:p>
        </p:txBody>
      </p:sp>
      <p:sp>
        <p:nvSpPr>
          <p:cNvPr id="3" name="Content Placeholder 2">
            <a:extLst>
              <a:ext uri="{FF2B5EF4-FFF2-40B4-BE49-F238E27FC236}">
                <a16:creationId xmlns:a16="http://schemas.microsoft.com/office/drawing/2014/main" id="{48FDBA4E-5E5D-8327-8673-22BF9D9BEC0E}"/>
              </a:ext>
            </a:extLst>
          </p:cNvPr>
          <p:cNvSpPr>
            <a:spLocks noGrp="1"/>
          </p:cNvSpPr>
          <p:nvPr>
            <p:ph idx="1"/>
          </p:nvPr>
        </p:nvSpPr>
        <p:spPr>
          <a:xfrm>
            <a:off x="5183188" y="457201"/>
            <a:ext cx="6172200" cy="5403850"/>
          </a:xfrm>
        </p:spPr>
        <p:txBody>
          <a:bodyPr lIns="0" tIns="0" rIns="0" bIns="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2B4D931D-D66D-A571-7096-A79982B347F3}"/>
              </a:ext>
            </a:extLst>
          </p:cNvPr>
          <p:cNvSpPr>
            <a:spLocks noGrp="1"/>
          </p:cNvSpPr>
          <p:nvPr>
            <p:ph type="body" sz="half" idx="2"/>
          </p:nvPr>
        </p:nvSpPr>
        <p:spPr>
          <a:xfrm>
            <a:off x="839788" y="2279374"/>
            <a:ext cx="3932237" cy="3589614"/>
          </a:xfrm>
        </p:spPr>
        <p:txBody>
          <a:bodyPr lIns="0" tIns="0" rIns="0" bIns="0">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cxnSp>
        <p:nvCxnSpPr>
          <p:cNvPr id="10" name="Straight Connector 9">
            <a:extLst>
              <a:ext uri="{FF2B5EF4-FFF2-40B4-BE49-F238E27FC236}">
                <a16:creationId xmlns:a16="http://schemas.microsoft.com/office/drawing/2014/main" id="{5009BEAB-EC54-2CCD-20E5-41C9531157BE}"/>
              </a:ext>
            </a:extLst>
          </p:cNvPr>
          <p:cNvCxnSpPr>
            <a:cxnSpLocks/>
          </p:cNvCxnSpPr>
          <p:nvPr userDrawn="1"/>
        </p:nvCxnSpPr>
        <p:spPr>
          <a:xfrm>
            <a:off x="838200" y="6357769"/>
            <a:ext cx="105156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9578B827-69F3-750E-A68C-C228B5FF0D27}"/>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accent6"/>
                </a:solidFill>
              </a:defRPr>
            </a:lvl1pPr>
          </a:lstStyle>
          <a:p>
            <a:r>
              <a:rPr lang="en-US"/>
              <a:t>Staffordshire and Stoke-on-Trent Integrated Care System</a:t>
            </a:r>
          </a:p>
          <a:p>
            <a:r>
              <a:rPr lang="en-US"/>
              <a:t>
</a:t>
            </a:r>
            <a:endParaRPr lang="en-US" dirty="0"/>
          </a:p>
        </p:txBody>
      </p:sp>
      <p:sp>
        <p:nvSpPr>
          <p:cNvPr id="9" name="Slide Number Placeholder 5">
            <a:extLst>
              <a:ext uri="{FF2B5EF4-FFF2-40B4-BE49-F238E27FC236}">
                <a16:creationId xmlns:a16="http://schemas.microsoft.com/office/drawing/2014/main" id="{CD2B3A66-20E4-E873-A7CD-4656D72EDCBA}"/>
              </a:ext>
            </a:extLst>
          </p:cNvPr>
          <p:cNvSpPr>
            <a:spLocks noGrp="1"/>
          </p:cNvSpPr>
          <p:nvPr>
            <p:ph type="sldNum" sz="quarter" idx="12"/>
          </p:nvPr>
        </p:nvSpPr>
        <p:spPr>
          <a:xfrm>
            <a:off x="8610600" y="6460600"/>
            <a:ext cx="2743200" cy="276993"/>
          </a:xfrm>
          <a:prstGeom prst="rect">
            <a:avLst/>
          </a:prstGeom>
        </p:spPr>
        <p:txBody>
          <a:bodyPr rIns="0"/>
          <a:lstStyle>
            <a:lvl1pPr algn="r">
              <a:defRPr sz="1200">
                <a:solidFill>
                  <a:schemeClr val="accent6"/>
                </a:solidFill>
              </a:defRPr>
            </a:lvl1pPr>
          </a:lstStyle>
          <a:p>
            <a:fld id="{CD8E907E-315C-F745-8CA6-CE49E976B740}" type="slidenum">
              <a:rPr lang="en-US" smtClean="0"/>
              <a:pPr/>
              <a:t>‹#›</a:t>
            </a:fld>
            <a:endParaRPr lang="en-US"/>
          </a:p>
        </p:txBody>
      </p:sp>
      <p:grpSp>
        <p:nvGrpSpPr>
          <p:cNvPr id="20" name="Colour group">
            <a:extLst>
              <a:ext uri="{FF2B5EF4-FFF2-40B4-BE49-F238E27FC236}">
                <a16:creationId xmlns:a16="http://schemas.microsoft.com/office/drawing/2014/main" id="{711B4A58-CBC2-F36F-17A2-F640259E44EA}"/>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1" name="Rectangle 20">
              <a:extLst>
                <a:ext uri="{FF2B5EF4-FFF2-40B4-BE49-F238E27FC236}">
                  <a16:creationId xmlns:a16="http://schemas.microsoft.com/office/drawing/2014/main" id="{94CA58DB-560C-206E-5BA8-584B869EDE38}"/>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2" name="Rectangle 21">
              <a:extLst>
                <a:ext uri="{FF2B5EF4-FFF2-40B4-BE49-F238E27FC236}">
                  <a16:creationId xmlns:a16="http://schemas.microsoft.com/office/drawing/2014/main" id="{D715D647-907A-2F26-0284-FCF98A15123C}"/>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1E233781-84F7-10EA-29EB-420FAD887EE6}"/>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BD39A36-DF04-1B44-26C4-7F36E857311D}"/>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1C8914EE-B77C-9543-B8EB-F524FEEB5ED5}"/>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553AF06-0AEB-A435-A569-E459410C1BDF}"/>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3D8D6DF9-4205-B61A-52C8-8403B0BDCD37}"/>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50207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03A6D-7395-E75A-7F9C-E0B88BCEED2C}"/>
              </a:ext>
            </a:extLst>
          </p:cNvPr>
          <p:cNvSpPr>
            <a:spLocks noGrp="1"/>
          </p:cNvSpPr>
          <p:nvPr>
            <p:ph type="title"/>
          </p:nvPr>
        </p:nvSpPr>
        <p:spPr>
          <a:xfrm>
            <a:off x="839788" y="457200"/>
            <a:ext cx="3932237" cy="1600200"/>
          </a:xfrm>
        </p:spPr>
        <p:txBody>
          <a:bodyPr lIns="0" tIns="0" rIns="0" bIns="0" anchor="b"/>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3A45E76E-D73A-1D80-596F-EDF65CD96772}"/>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6C75D1-322B-B6CF-D43F-1D50CA4DB3BC}"/>
              </a:ext>
            </a:extLst>
          </p:cNvPr>
          <p:cNvSpPr>
            <a:spLocks noGrp="1"/>
          </p:cNvSpPr>
          <p:nvPr>
            <p:ph type="body" sz="half" idx="2"/>
          </p:nvPr>
        </p:nvSpPr>
        <p:spPr>
          <a:xfrm>
            <a:off x="839788" y="2279374"/>
            <a:ext cx="3932237" cy="3589614"/>
          </a:xfrm>
        </p:spPr>
        <p:txBody>
          <a:bodyPr lIns="0" tIns="0" rIns="0" bIns="0">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cxnSp>
        <p:nvCxnSpPr>
          <p:cNvPr id="10" name="Straight Connector 9">
            <a:extLst>
              <a:ext uri="{FF2B5EF4-FFF2-40B4-BE49-F238E27FC236}">
                <a16:creationId xmlns:a16="http://schemas.microsoft.com/office/drawing/2014/main" id="{D75A2EF7-AF14-AB4A-A52A-213A06D6D3FB}"/>
              </a:ext>
            </a:extLst>
          </p:cNvPr>
          <p:cNvCxnSpPr>
            <a:cxnSpLocks/>
          </p:cNvCxnSpPr>
          <p:nvPr userDrawn="1"/>
        </p:nvCxnSpPr>
        <p:spPr>
          <a:xfrm>
            <a:off x="838200" y="6357769"/>
            <a:ext cx="105156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556902AD-B096-03EE-3D83-6CEBF6AC294B}"/>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accent6"/>
                </a:solidFill>
              </a:defRPr>
            </a:lvl1pPr>
          </a:lstStyle>
          <a:p>
            <a:r>
              <a:rPr lang="en-US"/>
              <a:t>Staffordshire and Stoke-on-Trent Integrated Care System</a:t>
            </a:r>
          </a:p>
          <a:p>
            <a:r>
              <a:rPr lang="en-US"/>
              <a:t>
</a:t>
            </a:r>
            <a:endParaRPr lang="en-US" dirty="0"/>
          </a:p>
        </p:txBody>
      </p:sp>
      <p:sp>
        <p:nvSpPr>
          <p:cNvPr id="9" name="Slide Number Placeholder 5">
            <a:extLst>
              <a:ext uri="{FF2B5EF4-FFF2-40B4-BE49-F238E27FC236}">
                <a16:creationId xmlns:a16="http://schemas.microsoft.com/office/drawing/2014/main" id="{108B931D-EA7D-4AC3-9C55-AE7B52443EB1}"/>
              </a:ext>
            </a:extLst>
          </p:cNvPr>
          <p:cNvSpPr>
            <a:spLocks noGrp="1"/>
          </p:cNvSpPr>
          <p:nvPr>
            <p:ph type="sldNum" sz="quarter" idx="12"/>
          </p:nvPr>
        </p:nvSpPr>
        <p:spPr>
          <a:xfrm>
            <a:off x="8610600" y="6460600"/>
            <a:ext cx="2743200" cy="276993"/>
          </a:xfrm>
          <a:prstGeom prst="rect">
            <a:avLst/>
          </a:prstGeom>
        </p:spPr>
        <p:txBody>
          <a:bodyPr rIns="0"/>
          <a:lstStyle>
            <a:lvl1pPr algn="r">
              <a:defRPr sz="1200">
                <a:solidFill>
                  <a:schemeClr val="accent6"/>
                </a:solidFill>
              </a:defRPr>
            </a:lvl1pPr>
          </a:lstStyle>
          <a:p>
            <a:fld id="{CD8E907E-315C-F745-8CA6-CE49E976B740}" type="slidenum">
              <a:rPr lang="en-US" smtClean="0"/>
              <a:pPr/>
              <a:t>‹#›</a:t>
            </a:fld>
            <a:endParaRPr lang="en-US"/>
          </a:p>
        </p:txBody>
      </p:sp>
      <p:grpSp>
        <p:nvGrpSpPr>
          <p:cNvPr id="20" name="Colour group">
            <a:extLst>
              <a:ext uri="{FF2B5EF4-FFF2-40B4-BE49-F238E27FC236}">
                <a16:creationId xmlns:a16="http://schemas.microsoft.com/office/drawing/2014/main" id="{C7E4C060-7950-C718-89B9-C2AA12D0FAF9}"/>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1" name="Rectangle 20">
              <a:extLst>
                <a:ext uri="{FF2B5EF4-FFF2-40B4-BE49-F238E27FC236}">
                  <a16:creationId xmlns:a16="http://schemas.microsoft.com/office/drawing/2014/main" id="{79707421-6BAD-7505-FCDE-86174AA6F443}"/>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2" name="Rectangle 21">
              <a:extLst>
                <a:ext uri="{FF2B5EF4-FFF2-40B4-BE49-F238E27FC236}">
                  <a16:creationId xmlns:a16="http://schemas.microsoft.com/office/drawing/2014/main" id="{91870F87-0599-A014-0DAB-CC99864F688C}"/>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124DA6E-D32D-B3FD-25AB-955FFA28AE88}"/>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9A5D814E-1278-B736-09B3-F7CDD8BE1886}"/>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DDDB5FC-A4A5-AC1D-800B-6DA2C60CFA30}"/>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3F94698E-9D4E-73C8-A177-D76B8EB65D75}"/>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24301C84-ED6A-15A3-34BB-26ABA1689A31}"/>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75980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Logo" descr="Logo for Staffordshire and Stoke-on-Trent Integrated Care System">
            <a:extLst>
              <a:ext uri="{FF2B5EF4-FFF2-40B4-BE49-F238E27FC236}">
                <a16:creationId xmlns:a16="http://schemas.microsoft.com/office/drawing/2014/main" id="{33E757BC-8C62-EBFF-1DCA-8380AFC91CE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57046" y="501113"/>
            <a:ext cx="2816063" cy="779047"/>
          </a:xfrm>
          <a:prstGeom prst="rect">
            <a:avLst/>
          </a:prstGeom>
        </p:spPr>
      </p:pic>
      <p:sp>
        <p:nvSpPr>
          <p:cNvPr id="2" name="Title 1">
            <a:extLst>
              <a:ext uri="{FF2B5EF4-FFF2-40B4-BE49-F238E27FC236}">
                <a16:creationId xmlns:a16="http://schemas.microsoft.com/office/drawing/2014/main" id="{C5A6FE39-E2DB-8053-C1F1-2E10FBE185C6}"/>
              </a:ext>
            </a:extLst>
          </p:cNvPr>
          <p:cNvSpPr>
            <a:spLocks noGrp="1"/>
          </p:cNvSpPr>
          <p:nvPr>
            <p:ph type="ctrTitle"/>
          </p:nvPr>
        </p:nvSpPr>
        <p:spPr>
          <a:xfrm>
            <a:off x="838200" y="1629463"/>
            <a:ext cx="6477000" cy="2746588"/>
          </a:xfrm>
        </p:spPr>
        <p:txBody>
          <a:bodyPr lIns="0" anchor="b">
            <a:noAutofit/>
          </a:bodyPr>
          <a:lstStyle>
            <a:lvl1pPr algn="l">
              <a:defRPr sz="5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293DDC-AB51-04E2-BD0A-64BAC8001403}"/>
              </a:ext>
            </a:extLst>
          </p:cNvPr>
          <p:cNvSpPr>
            <a:spLocks noGrp="1"/>
          </p:cNvSpPr>
          <p:nvPr>
            <p:ph type="subTitle" idx="1"/>
          </p:nvPr>
        </p:nvSpPr>
        <p:spPr>
          <a:xfrm>
            <a:off x="838200" y="4468126"/>
            <a:ext cx="6477000" cy="791947"/>
          </a:xfrm>
        </p:spPr>
        <p:txBody>
          <a:bodyPr l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4" name="Picture 13" descr="Home care nurse and patient">
            <a:extLst>
              <a:ext uri="{FF2B5EF4-FFF2-40B4-BE49-F238E27FC236}">
                <a16:creationId xmlns:a16="http://schemas.microsoft.com/office/drawing/2014/main" id="{40F19AE0-9F53-9620-27E5-0907F32F862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98886" y="354564"/>
            <a:ext cx="2996023" cy="2996023"/>
          </a:xfrm>
          <a:prstGeom prst="rect">
            <a:avLst/>
          </a:prstGeom>
        </p:spPr>
      </p:pic>
      <p:pic>
        <p:nvPicPr>
          <p:cNvPr id="16" name="Picture 15" descr="Doctor and patient">
            <a:extLst>
              <a:ext uri="{FF2B5EF4-FFF2-40B4-BE49-F238E27FC236}">
                <a16:creationId xmlns:a16="http://schemas.microsoft.com/office/drawing/2014/main" id="{DF6F707C-E04E-E5F5-62B7-A548E921E29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315200" y="2697103"/>
            <a:ext cx="1948543" cy="1826843"/>
          </a:xfrm>
          <a:prstGeom prst="rect">
            <a:avLst/>
          </a:prstGeom>
        </p:spPr>
      </p:pic>
      <p:pic>
        <p:nvPicPr>
          <p:cNvPr id="18" name="Picture 17" descr="Young child">
            <a:extLst>
              <a:ext uri="{FF2B5EF4-FFF2-40B4-BE49-F238E27FC236}">
                <a16:creationId xmlns:a16="http://schemas.microsoft.com/office/drawing/2014/main" id="{93435A0A-275E-62CB-BDC1-E843244E259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919296" y="3444116"/>
            <a:ext cx="1826843" cy="182684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16A20D6E-66E5-6B66-EDE1-DF46CD34279C}"/>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181930" y="4864100"/>
            <a:ext cx="8064500" cy="1993900"/>
          </a:xfrm>
          <a:prstGeom prst="rect">
            <a:avLst/>
          </a:prstGeom>
        </p:spPr>
      </p:pic>
      <p:grpSp>
        <p:nvGrpSpPr>
          <p:cNvPr id="22" name="Colour group">
            <a:extLst>
              <a:ext uri="{FF2B5EF4-FFF2-40B4-BE49-F238E27FC236}">
                <a16:creationId xmlns:a16="http://schemas.microsoft.com/office/drawing/2014/main" id="{1504FCD5-1301-6770-6B1E-65E3BB711053}"/>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3" name="Rectangle 22">
              <a:extLst>
                <a:ext uri="{FF2B5EF4-FFF2-40B4-BE49-F238E27FC236}">
                  <a16:creationId xmlns:a16="http://schemas.microsoft.com/office/drawing/2014/main" id="{AD28DD0F-BB97-5453-D23E-DEBE2EC1559C}"/>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4" name="Rectangle 23">
              <a:extLst>
                <a:ext uri="{FF2B5EF4-FFF2-40B4-BE49-F238E27FC236}">
                  <a16:creationId xmlns:a16="http://schemas.microsoft.com/office/drawing/2014/main" id="{5EEA625E-766D-BBC8-4312-35FF6706CAF2}"/>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92AFC41-B94A-7074-228D-2120D0094CBE}"/>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07178F-FDFE-955D-77B7-567609ADB3CC}"/>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94095D0-432E-E82C-E382-936D8BB1DE59}"/>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21A03B05-EAE6-364D-589A-F2543AEB6965}"/>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C7D800A-FEE1-5269-4C20-35C11DBD4BB5}"/>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4618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Logo" descr="Logo for Staffordshire and Stoke-on-Trent Integrated Care System">
            <a:extLst>
              <a:ext uri="{FF2B5EF4-FFF2-40B4-BE49-F238E27FC236}">
                <a16:creationId xmlns:a16="http://schemas.microsoft.com/office/drawing/2014/main" id="{33E757BC-8C62-EBFF-1DCA-8380AFC91CE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57046" y="501114"/>
            <a:ext cx="2816059" cy="779046"/>
          </a:xfrm>
          <a:prstGeom prst="rect">
            <a:avLst/>
          </a:prstGeom>
        </p:spPr>
      </p:pic>
      <p:sp>
        <p:nvSpPr>
          <p:cNvPr id="2" name="Title 1">
            <a:extLst>
              <a:ext uri="{FF2B5EF4-FFF2-40B4-BE49-F238E27FC236}">
                <a16:creationId xmlns:a16="http://schemas.microsoft.com/office/drawing/2014/main" id="{C5A6FE39-E2DB-8053-C1F1-2E10FBE185C6}"/>
              </a:ext>
            </a:extLst>
          </p:cNvPr>
          <p:cNvSpPr>
            <a:spLocks noGrp="1"/>
          </p:cNvSpPr>
          <p:nvPr>
            <p:ph type="ctrTitle"/>
          </p:nvPr>
        </p:nvSpPr>
        <p:spPr>
          <a:xfrm>
            <a:off x="838200" y="1629463"/>
            <a:ext cx="6477000" cy="2746588"/>
          </a:xfrm>
        </p:spPr>
        <p:txBody>
          <a:bodyPr lIns="0" anchor="b">
            <a:noAutofit/>
          </a:bodyPr>
          <a:lstStyle>
            <a:lvl1pPr algn="l">
              <a:defRPr sz="5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293DDC-AB51-04E2-BD0A-64BAC8001403}"/>
              </a:ext>
            </a:extLst>
          </p:cNvPr>
          <p:cNvSpPr>
            <a:spLocks noGrp="1"/>
          </p:cNvSpPr>
          <p:nvPr>
            <p:ph type="subTitle" idx="1"/>
          </p:nvPr>
        </p:nvSpPr>
        <p:spPr>
          <a:xfrm>
            <a:off x="838200" y="4468126"/>
            <a:ext cx="6477000" cy="791947"/>
          </a:xfrm>
        </p:spPr>
        <p:txBody>
          <a:bodyPr l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1" name="Picture 10" descr="A picture containing text&#10;&#10;Description automatically generated">
            <a:extLst>
              <a:ext uri="{FF2B5EF4-FFF2-40B4-BE49-F238E27FC236}">
                <a16:creationId xmlns:a16="http://schemas.microsoft.com/office/drawing/2014/main" id="{16A20D6E-66E5-6B66-EDE1-DF46CD34279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81930" y="4864100"/>
            <a:ext cx="8064500" cy="1993900"/>
          </a:xfrm>
          <a:prstGeom prst="rect">
            <a:avLst/>
          </a:prstGeom>
        </p:spPr>
      </p:pic>
      <p:sp>
        <p:nvSpPr>
          <p:cNvPr id="5" name="Picture Placeholder 4">
            <a:extLst>
              <a:ext uri="{FF2B5EF4-FFF2-40B4-BE49-F238E27FC236}">
                <a16:creationId xmlns:a16="http://schemas.microsoft.com/office/drawing/2014/main" id="{879FD7FF-F92E-BC38-AF3B-FD1B2EF80BE6}"/>
              </a:ext>
            </a:extLst>
          </p:cNvPr>
          <p:cNvSpPr>
            <a:spLocks noGrp="1" noChangeAspect="1"/>
          </p:cNvSpPr>
          <p:nvPr>
            <p:ph type="pic" sz="quarter" idx="10"/>
          </p:nvPr>
        </p:nvSpPr>
        <p:spPr>
          <a:xfrm>
            <a:off x="9182979" y="408610"/>
            <a:ext cx="2520000" cy="2520000"/>
          </a:xfrm>
          <a:prstGeom prst="ellipse">
            <a:avLst/>
          </a:prstGeom>
          <a:solidFill>
            <a:schemeClr val="bg2"/>
          </a:solidFill>
        </p:spPr>
        <p:txBody>
          <a:bodyPr>
            <a:normAutofit/>
          </a:bodyPr>
          <a:lstStyle>
            <a:lvl1pPr>
              <a:defRPr sz="1200"/>
            </a:lvl1pPr>
          </a:lstStyle>
          <a:p>
            <a:endParaRPr lang="en-US" dirty="0"/>
          </a:p>
        </p:txBody>
      </p:sp>
      <p:sp>
        <p:nvSpPr>
          <p:cNvPr id="10" name="Picture Placeholder 4">
            <a:extLst>
              <a:ext uri="{FF2B5EF4-FFF2-40B4-BE49-F238E27FC236}">
                <a16:creationId xmlns:a16="http://schemas.microsoft.com/office/drawing/2014/main" id="{35358787-8A68-0518-95ED-1118E954643B}"/>
              </a:ext>
            </a:extLst>
          </p:cNvPr>
          <p:cNvSpPr>
            <a:spLocks noGrp="1" noChangeAspect="1"/>
          </p:cNvSpPr>
          <p:nvPr>
            <p:ph type="pic" sz="quarter" idx="11"/>
          </p:nvPr>
        </p:nvSpPr>
        <p:spPr>
          <a:xfrm>
            <a:off x="7634979" y="2706090"/>
            <a:ext cx="1548000" cy="1548000"/>
          </a:xfrm>
          <a:prstGeom prst="ellipse">
            <a:avLst/>
          </a:prstGeom>
          <a:solidFill>
            <a:schemeClr val="bg2"/>
          </a:solidFill>
        </p:spPr>
        <p:txBody>
          <a:bodyPr>
            <a:normAutofit/>
          </a:bodyPr>
          <a:lstStyle>
            <a:lvl1pPr>
              <a:defRPr sz="1200"/>
            </a:lvl1pPr>
          </a:lstStyle>
          <a:p>
            <a:endParaRPr lang="en-US" dirty="0"/>
          </a:p>
        </p:txBody>
      </p:sp>
      <p:sp>
        <p:nvSpPr>
          <p:cNvPr id="12" name="Picture Placeholder 4">
            <a:extLst>
              <a:ext uri="{FF2B5EF4-FFF2-40B4-BE49-F238E27FC236}">
                <a16:creationId xmlns:a16="http://schemas.microsoft.com/office/drawing/2014/main" id="{F72C18D2-86C6-28D8-721E-0327D2C16EEC}"/>
              </a:ext>
            </a:extLst>
          </p:cNvPr>
          <p:cNvSpPr>
            <a:spLocks noGrp="1" noChangeAspect="1"/>
          </p:cNvSpPr>
          <p:nvPr>
            <p:ph type="pic" sz="quarter" idx="12"/>
          </p:nvPr>
        </p:nvSpPr>
        <p:spPr>
          <a:xfrm>
            <a:off x="10162041" y="3785390"/>
            <a:ext cx="1404000" cy="1404000"/>
          </a:xfrm>
          <a:prstGeom prst="ellipse">
            <a:avLst/>
          </a:prstGeom>
          <a:solidFill>
            <a:schemeClr val="bg2"/>
          </a:solidFill>
        </p:spPr>
        <p:txBody>
          <a:bodyPr>
            <a:normAutofit/>
          </a:bodyPr>
          <a:lstStyle>
            <a:lvl1pPr>
              <a:defRPr sz="1200"/>
            </a:lvl1pPr>
          </a:lstStyle>
          <a:p>
            <a:endParaRPr lang="en-US" dirty="0"/>
          </a:p>
        </p:txBody>
      </p:sp>
      <p:pic>
        <p:nvPicPr>
          <p:cNvPr id="20" name="Picture 19" descr="Shape, circle&#10;&#10;Description automatically generated">
            <a:extLst>
              <a:ext uri="{FF2B5EF4-FFF2-40B4-BE49-F238E27FC236}">
                <a16:creationId xmlns:a16="http://schemas.microsoft.com/office/drawing/2014/main" id="{A56E8CF8-8483-0D19-F549-700938DDB7C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90106" y="2306596"/>
            <a:ext cx="2340100" cy="924484"/>
          </a:xfrm>
          <a:prstGeom prst="rect">
            <a:avLst/>
          </a:prstGeom>
        </p:spPr>
      </p:pic>
      <p:pic>
        <p:nvPicPr>
          <p:cNvPr id="22" name="Picture 21" descr="Shape, circle&#10;&#10;Description automatically generated">
            <a:extLst>
              <a:ext uri="{FF2B5EF4-FFF2-40B4-BE49-F238E27FC236}">
                <a16:creationId xmlns:a16="http://schemas.microsoft.com/office/drawing/2014/main" id="{F4873A54-E789-655E-4157-595C6E8097E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409378" y="3699441"/>
            <a:ext cx="1429821" cy="832753"/>
          </a:xfrm>
          <a:prstGeom prst="rect">
            <a:avLst/>
          </a:prstGeom>
        </p:spPr>
      </p:pic>
      <p:pic>
        <p:nvPicPr>
          <p:cNvPr id="24" name="Picture 23" descr="Circle&#10;&#10;Description automatically generated">
            <a:extLst>
              <a:ext uri="{FF2B5EF4-FFF2-40B4-BE49-F238E27FC236}">
                <a16:creationId xmlns:a16="http://schemas.microsoft.com/office/drawing/2014/main" id="{ED4AE311-1205-4418-6EA3-31EF8A26A56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013460" y="3485244"/>
            <a:ext cx="1082907" cy="541454"/>
          </a:xfrm>
          <a:prstGeom prst="rect">
            <a:avLst/>
          </a:prstGeom>
        </p:spPr>
      </p:pic>
      <p:grpSp>
        <p:nvGrpSpPr>
          <p:cNvPr id="23" name="Colour group">
            <a:extLst>
              <a:ext uri="{FF2B5EF4-FFF2-40B4-BE49-F238E27FC236}">
                <a16:creationId xmlns:a16="http://schemas.microsoft.com/office/drawing/2014/main" id="{5B048484-5047-E354-504D-D77FC8DE7B19}"/>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5" name="Rectangle 24">
              <a:extLst>
                <a:ext uri="{FF2B5EF4-FFF2-40B4-BE49-F238E27FC236}">
                  <a16:creationId xmlns:a16="http://schemas.microsoft.com/office/drawing/2014/main" id="{EAEB258E-8551-C96E-87C2-538A0F37F723}"/>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6" name="Rectangle 25">
              <a:extLst>
                <a:ext uri="{FF2B5EF4-FFF2-40B4-BE49-F238E27FC236}">
                  <a16:creationId xmlns:a16="http://schemas.microsoft.com/office/drawing/2014/main" id="{F46EA209-8599-00CC-F81E-EF6422E7DD2C}"/>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7D88BD3-1F46-7E45-EB37-83BC84808ACA}"/>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349C07E6-6E26-C7BD-E1B9-3181EFACB5B7}"/>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A3C0CFB-6F14-4A8E-51CF-EB504389FDF3}"/>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7D1F97A-A85F-6BEA-84E4-404872A69274}"/>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1E398F63-8ADD-1D71-3055-503424B81B4B}"/>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88603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2">
            <a:alpha val="85388"/>
          </a:schemeClr>
        </a:solidFill>
        <a:effectLst/>
      </p:bgPr>
    </p:bg>
    <p:spTree>
      <p:nvGrpSpPr>
        <p:cNvPr id="1" name=""/>
        <p:cNvGrpSpPr/>
        <p:nvPr/>
      </p:nvGrpSpPr>
      <p:grpSpPr>
        <a:xfrm>
          <a:off x="0" y="0"/>
          <a:ext cx="0" cy="0"/>
          <a:chOff x="0" y="0"/>
          <a:chExt cx="0" cy="0"/>
        </a:xfrm>
      </p:grpSpPr>
      <p:pic>
        <p:nvPicPr>
          <p:cNvPr id="13" name="Logo" descr="Logo for Staffordshire and Stoke-on-Trent Integrated Care System">
            <a:extLst>
              <a:ext uri="{FF2B5EF4-FFF2-40B4-BE49-F238E27FC236}">
                <a16:creationId xmlns:a16="http://schemas.microsoft.com/office/drawing/2014/main" id="{EF7255CE-F762-B3F3-2936-97FF07B71C47}"/>
              </a:ext>
            </a:extLst>
          </p:cNvPr>
          <p:cNvPicPr>
            <a:picLocks noChangeAspect="1"/>
          </p:cNvPicPr>
          <p:nvPr userDrawn="1"/>
        </p:nvPicPr>
        <p:blipFill>
          <a:blip r:embed="rId2"/>
          <a:srcRect/>
          <a:stretch/>
        </p:blipFill>
        <p:spPr>
          <a:xfrm>
            <a:off x="838199" y="500229"/>
            <a:ext cx="2906744" cy="777600"/>
          </a:xfrm>
          <a:prstGeom prst="rect">
            <a:avLst/>
          </a:prstGeom>
        </p:spPr>
      </p:pic>
      <p:sp>
        <p:nvSpPr>
          <p:cNvPr id="2" name="Title 1">
            <a:extLst>
              <a:ext uri="{FF2B5EF4-FFF2-40B4-BE49-F238E27FC236}">
                <a16:creationId xmlns:a16="http://schemas.microsoft.com/office/drawing/2014/main" id="{C5A6FE39-E2DB-8053-C1F1-2E10FBE185C6}"/>
              </a:ext>
            </a:extLst>
          </p:cNvPr>
          <p:cNvSpPr>
            <a:spLocks noGrp="1"/>
          </p:cNvSpPr>
          <p:nvPr>
            <p:ph type="ctrTitle"/>
          </p:nvPr>
        </p:nvSpPr>
        <p:spPr>
          <a:xfrm>
            <a:off x="838200" y="1629463"/>
            <a:ext cx="6477000" cy="2746588"/>
          </a:xfrm>
        </p:spPr>
        <p:txBody>
          <a:bodyPr lIns="0" anchor="b">
            <a:noAutofit/>
          </a:bodyPr>
          <a:lstStyle>
            <a:lvl1pPr algn="l">
              <a:defRPr sz="500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293DDC-AB51-04E2-BD0A-64BAC8001403}"/>
              </a:ext>
            </a:extLst>
          </p:cNvPr>
          <p:cNvSpPr>
            <a:spLocks noGrp="1"/>
          </p:cNvSpPr>
          <p:nvPr>
            <p:ph type="subTitle" idx="1"/>
          </p:nvPr>
        </p:nvSpPr>
        <p:spPr>
          <a:xfrm>
            <a:off x="838200" y="4468126"/>
            <a:ext cx="6477000" cy="791947"/>
          </a:xfrm>
        </p:spPr>
        <p:txBody>
          <a:bodyPr l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1" name="Picture 10" descr="A picture containing text&#10;&#10;Description automatically generated">
            <a:extLst>
              <a:ext uri="{FF2B5EF4-FFF2-40B4-BE49-F238E27FC236}">
                <a16:creationId xmlns:a16="http://schemas.microsoft.com/office/drawing/2014/main" id="{16A20D6E-66E5-6B66-EDE1-DF46CD34279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81930" y="4864100"/>
            <a:ext cx="8064500" cy="1993900"/>
          </a:xfrm>
          <a:prstGeom prst="rect">
            <a:avLst/>
          </a:prstGeom>
        </p:spPr>
      </p:pic>
      <p:sp>
        <p:nvSpPr>
          <p:cNvPr id="5" name="Picture Placeholder 4">
            <a:extLst>
              <a:ext uri="{FF2B5EF4-FFF2-40B4-BE49-F238E27FC236}">
                <a16:creationId xmlns:a16="http://schemas.microsoft.com/office/drawing/2014/main" id="{879FD7FF-F92E-BC38-AF3B-FD1B2EF80BE6}"/>
              </a:ext>
            </a:extLst>
          </p:cNvPr>
          <p:cNvSpPr>
            <a:spLocks noGrp="1" noChangeAspect="1"/>
          </p:cNvSpPr>
          <p:nvPr>
            <p:ph type="pic" sz="quarter" idx="10"/>
          </p:nvPr>
        </p:nvSpPr>
        <p:spPr>
          <a:xfrm>
            <a:off x="9182979" y="408610"/>
            <a:ext cx="2520000" cy="2520000"/>
          </a:xfrm>
          <a:prstGeom prst="ellipse">
            <a:avLst/>
          </a:prstGeom>
          <a:solidFill>
            <a:schemeClr val="bg2"/>
          </a:solidFill>
        </p:spPr>
        <p:txBody>
          <a:bodyPr>
            <a:normAutofit/>
          </a:bodyPr>
          <a:lstStyle>
            <a:lvl1pPr>
              <a:defRPr sz="1200"/>
            </a:lvl1pPr>
          </a:lstStyle>
          <a:p>
            <a:endParaRPr lang="en-US" dirty="0"/>
          </a:p>
        </p:txBody>
      </p:sp>
      <p:sp>
        <p:nvSpPr>
          <p:cNvPr id="10" name="Picture Placeholder 4">
            <a:extLst>
              <a:ext uri="{FF2B5EF4-FFF2-40B4-BE49-F238E27FC236}">
                <a16:creationId xmlns:a16="http://schemas.microsoft.com/office/drawing/2014/main" id="{35358787-8A68-0518-95ED-1118E954643B}"/>
              </a:ext>
            </a:extLst>
          </p:cNvPr>
          <p:cNvSpPr>
            <a:spLocks noGrp="1" noChangeAspect="1"/>
          </p:cNvSpPr>
          <p:nvPr>
            <p:ph type="pic" sz="quarter" idx="11"/>
          </p:nvPr>
        </p:nvSpPr>
        <p:spPr>
          <a:xfrm>
            <a:off x="7634979" y="2706090"/>
            <a:ext cx="1548000" cy="1548000"/>
          </a:xfrm>
          <a:prstGeom prst="ellipse">
            <a:avLst/>
          </a:prstGeom>
          <a:solidFill>
            <a:schemeClr val="bg2"/>
          </a:solidFill>
        </p:spPr>
        <p:txBody>
          <a:bodyPr>
            <a:normAutofit/>
          </a:bodyPr>
          <a:lstStyle>
            <a:lvl1pPr>
              <a:defRPr sz="1200"/>
            </a:lvl1pPr>
          </a:lstStyle>
          <a:p>
            <a:endParaRPr lang="en-US" dirty="0"/>
          </a:p>
        </p:txBody>
      </p:sp>
      <p:sp>
        <p:nvSpPr>
          <p:cNvPr id="12" name="Picture Placeholder 4">
            <a:extLst>
              <a:ext uri="{FF2B5EF4-FFF2-40B4-BE49-F238E27FC236}">
                <a16:creationId xmlns:a16="http://schemas.microsoft.com/office/drawing/2014/main" id="{F72C18D2-86C6-28D8-721E-0327D2C16EEC}"/>
              </a:ext>
            </a:extLst>
          </p:cNvPr>
          <p:cNvSpPr>
            <a:spLocks noGrp="1" noChangeAspect="1"/>
          </p:cNvSpPr>
          <p:nvPr>
            <p:ph type="pic" sz="quarter" idx="12"/>
          </p:nvPr>
        </p:nvSpPr>
        <p:spPr>
          <a:xfrm>
            <a:off x="10162041" y="3785390"/>
            <a:ext cx="1404000" cy="1404000"/>
          </a:xfrm>
          <a:prstGeom prst="ellipse">
            <a:avLst/>
          </a:prstGeom>
          <a:solidFill>
            <a:schemeClr val="bg2"/>
          </a:solidFill>
        </p:spPr>
        <p:txBody>
          <a:bodyPr>
            <a:normAutofit/>
          </a:bodyPr>
          <a:lstStyle>
            <a:lvl1pPr>
              <a:defRPr sz="1200"/>
            </a:lvl1pPr>
          </a:lstStyle>
          <a:p>
            <a:endParaRPr lang="en-US" dirty="0"/>
          </a:p>
        </p:txBody>
      </p:sp>
      <p:pic>
        <p:nvPicPr>
          <p:cNvPr id="20" name="Picture 19" descr="Shape, circle&#10;&#10;Description automatically generated">
            <a:extLst>
              <a:ext uri="{FF2B5EF4-FFF2-40B4-BE49-F238E27FC236}">
                <a16:creationId xmlns:a16="http://schemas.microsoft.com/office/drawing/2014/main" id="{A56E8CF8-8483-0D19-F549-700938DDB7C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90106" y="2306596"/>
            <a:ext cx="2340100" cy="924484"/>
          </a:xfrm>
          <a:prstGeom prst="rect">
            <a:avLst/>
          </a:prstGeom>
        </p:spPr>
      </p:pic>
      <p:pic>
        <p:nvPicPr>
          <p:cNvPr id="22" name="Picture 21" descr="Shape, circle&#10;&#10;Description automatically generated">
            <a:extLst>
              <a:ext uri="{FF2B5EF4-FFF2-40B4-BE49-F238E27FC236}">
                <a16:creationId xmlns:a16="http://schemas.microsoft.com/office/drawing/2014/main" id="{F4873A54-E789-655E-4157-595C6E8097E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409378" y="3699441"/>
            <a:ext cx="1429821" cy="832753"/>
          </a:xfrm>
          <a:prstGeom prst="rect">
            <a:avLst/>
          </a:prstGeom>
        </p:spPr>
      </p:pic>
      <p:pic>
        <p:nvPicPr>
          <p:cNvPr id="24" name="Picture 23" descr="Circle&#10;&#10;Description automatically generated">
            <a:extLst>
              <a:ext uri="{FF2B5EF4-FFF2-40B4-BE49-F238E27FC236}">
                <a16:creationId xmlns:a16="http://schemas.microsoft.com/office/drawing/2014/main" id="{ED4AE311-1205-4418-6EA3-31EF8A26A56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013460" y="3485244"/>
            <a:ext cx="1082907" cy="541454"/>
          </a:xfrm>
          <a:prstGeom prst="rect">
            <a:avLst/>
          </a:prstGeom>
        </p:spPr>
      </p:pic>
      <p:grpSp>
        <p:nvGrpSpPr>
          <p:cNvPr id="25" name="Colour group">
            <a:extLst>
              <a:ext uri="{FF2B5EF4-FFF2-40B4-BE49-F238E27FC236}">
                <a16:creationId xmlns:a16="http://schemas.microsoft.com/office/drawing/2014/main" id="{799122C6-593D-0043-F30A-218914D2BE32}"/>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6" name="Rectangle 25">
              <a:extLst>
                <a:ext uri="{FF2B5EF4-FFF2-40B4-BE49-F238E27FC236}">
                  <a16:creationId xmlns:a16="http://schemas.microsoft.com/office/drawing/2014/main" id="{6854DE95-6053-0C50-72D4-46959A247FD6}"/>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7" name="Rectangle 26">
              <a:extLst>
                <a:ext uri="{FF2B5EF4-FFF2-40B4-BE49-F238E27FC236}">
                  <a16:creationId xmlns:a16="http://schemas.microsoft.com/office/drawing/2014/main" id="{208F2079-A8D1-0963-223A-FAAC33B3ED9A}"/>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A9E7C13C-B119-4EAC-BD80-995F26199841}"/>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15F358E-6BCF-D974-6CD1-A706C4567030}"/>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3CB1B8-AF70-15F1-6182-40B09FC307A2}"/>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FDE50023-B4E7-DA2D-EB9E-05CEE4768263}"/>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4CFF6552-6121-A63A-4491-0D2C70652C6C}"/>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84172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s_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339D7-96A8-7C07-FC40-D12D119D36C4}"/>
              </a:ext>
            </a:extLst>
          </p:cNvPr>
          <p:cNvSpPr>
            <a:spLocks noGrp="1"/>
          </p:cNvSpPr>
          <p:nvPr>
            <p:ph type="title" hasCustomPrompt="1"/>
          </p:nvPr>
        </p:nvSpPr>
        <p:spPr>
          <a:xfrm>
            <a:off x="838200" y="365126"/>
            <a:ext cx="10515600" cy="616992"/>
          </a:xfrm>
        </p:spPr>
        <p:txBody>
          <a:bodyPr lIns="0" tIns="0" rIns="0" bIns="0"/>
          <a:lstStyle/>
          <a:p>
            <a:r>
              <a:rPr lang="en-GB" dirty="0"/>
              <a:t>Contents</a:t>
            </a:r>
            <a:endParaRPr lang="en-US" dirty="0"/>
          </a:p>
        </p:txBody>
      </p:sp>
      <p:sp>
        <p:nvSpPr>
          <p:cNvPr id="4" name="Text Placeholder 3">
            <a:extLst>
              <a:ext uri="{FF2B5EF4-FFF2-40B4-BE49-F238E27FC236}">
                <a16:creationId xmlns:a16="http://schemas.microsoft.com/office/drawing/2014/main" id="{CDE9F89D-2926-6E0C-6C46-40FF6CAE3993}"/>
              </a:ext>
            </a:extLst>
          </p:cNvPr>
          <p:cNvSpPr>
            <a:spLocks noGrp="1"/>
          </p:cNvSpPr>
          <p:nvPr>
            <p:ph type="body" sz="quarter" idx="13" hasCustomPrompt="1"/>
          </p:nvPr>
        </p:nvSpPr>
        <p:spPr>
          <a:xfrm>
            <a:off x="838200" y="1492882"/>
            <a:ext cx="584200" cy="584200"/>
          </a:xfrm>
          <a:prstGeom prst="ellipse">
            <a:avLst/>
          </a:prstGeom>
          <a:solidFill>
            <a:schemeClr val="tx2"/>
          </a:solidFill>
        </p:spPr>
        <p:txBody>
          <a:bodyPr anchor="ctr" anchorCtr="1">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p>
        </p:txBody>
      </p:sp>
      <p:sp>
        <p:nvSpPr>
          <p:cNvPr id="9" name="Text Placeholder 8">
            <a:extLst>
              <a:ext uri="{FF2B5EF4-FFF2-40B4-BE49-F238E27FC236}">
                <a16:creationId xmlns:a16="http://schemas.microsoft.com/office/drawing/2014/main" id="{9BEC4A88-4967-69DF-BBA8-B1793C4888C6}"/>
              </a:ext>
            </a:extLst>
          </p:cNvPr>
          <p:cNvSpPr>
            <a:spLocks noGrp="1"/>
          </p:cNvSpPr>
          <p:nvPr>
            <p:ph type="body" sz="quarter" idx="14"/>
          </p:nvPr>
        </p:nvSpPr>
        <p:spPr>
          <a:xfrm>
            <a:off x="1608137" y="1492882"/>
            <a:ext cx="4369329" cy="584200"/>
          </a:xfrm>
        </p:spPr>
        <p:txBody>
          <a:bodyPr anchor="ctr" anchorCtr="0">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Master text styles</a:t>
            </a:r>
          </a:p>
        </p:txBody>
      </p:sp>
      <p:sp>
        <p:nvSpPr>
          <p:cNvPr id="23" name="Text Placeholder 3">
            <a:extLst>
              <a:ext uri="{FF2B5EF4-FFF2-40B4-BE49-F238E27FC236}">
                <a16:creationId xmlns:a16="http://schemas.microsoft.com/office/drawing/2014/main" id="{22BE1582-F03D-C463-8B40-3EE4B14A2F4C}"/>
              </a:ext>
            </a:extLst>
          </p:cNvPr>
          <p:cNvSpPr>
            <a:spLocks noGrp="1"/>
          </p:cNvSpPr>
          <p:nvPr>
            <p:ph type="body" sz="quarter" idx="15" hasCustomPrompt="1"/>
          </p:nvPr>
        </p:nvSpPr>
        <p:spPr>
          <a:xfrm>
            <a:off x="6214534" y="1492882"/>
            <a:ext cx="584200" cy="584200"/>
          </a:xfrm>
          <a:prstGeom prst="ellipse">
            <a:avLst/>
          </a:prstGeom>
          <a:solidFill>
            <a:schemeClr val="tx2"/>
          </a:solidFill>
        </p:spPr>
        <p:txBody>
          <a:bodyPr anchor="ctr" anchorCtr="1">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2</a:t>
            </a:r>
          </a:p>
        </p:txBody>
      </p:sp>
      <p:sp>
        <p:nvSpPr>
          <p:cNvPr id="24" name="Text Placeholder 8">
            <a:extLst>
              <a:ext uri="{FF2B5EF4-FFF2-40B4-BE49-F238E27FC236}">
                <a16:creationId xmlns:a16="http://schemas.microsoft.com/office/drawing/2014/main" id="{53C412C5-54F4-B36A-5068-2E86DBD4CFE8}"/>
              </a:ext>
            </a:extLst>
          </p:cNvPr>
          <p:cNvSpPr>
            <a:spLocks noGrp="1"/>
          </p:cNvSpPr>
          <p:nvPr>
            <p:ph type="body" sz="quarter" idx="16"/>
          </p:nvPr>
        </p:nvSpPr>
        <p:spPr>
          <a:xfrm>
            <a:off x="6984471" y="1492882"/>
            <a:ext cx="4369329" cy="584200"/>
          </a:xfrm>
        </p:spPr>
        <p:txBody>
          <a:bodyPr anchor="ctr" anchorCtr="0">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Master text styles</a:t>
            </a:r>
          </a:p>
        </p:txBody>
      </p:sp>
      <p:sp>
        <p:nvSpPr>
          <p:cNvPr id="25" name="Text Placeholder 3">
            <a:extLst>
              <a:ext uri="{FF2B5EF4-FFF2-40B4-BE49-F238E27FC236}">
                <a16:creationId xmlns:a16="http://schemas.microsoft.com/office/drawing/2014/main" id="{62DF025A-E3BC-9F79-F738-9627BDED715B}"/>
              </a:ext>
            </a:extLst>
          </p:cNvPr>
          <p:cNvSpPr>
            <a:spLocks noGrp="1"/>
          </p:cNvSpPr>
          <p:nvPr>
            <p:ph type="body" sz="quarter" idx="17" hasCustomPrompt="1"/>
          </p:nvPr>
        </p:nvSpPr>
        <p:spPr>
          <a:xfrm>
            <a:off x="838200" y="2290225"/>
            <a:ext cx="584200" cy="584200"/>
          </a:xfrm>
          <a:prstGeom prst="ellipse">
            <a:avLst/>
          </a:prstGeom>
          <a:solidFill>
            <a:schemeClr val="tx2"/>
          </a:solidFill>
        </p:spPr>
        <p:txBody>
          <a:bodyPr anchor="ctr" anchorCtr="1">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3</a:t>
            </a:r>
          </a:p>
        </p:txBody>
      </p:sp>
      <p:sp>
        <p:nvSpPr>
          <p:cNvPr id="26" name="Text Placeholder 8">
            <a:extLst>
              <a:ext uri="{FF2B5EF4-FFF2-40B4-BE49-F238E27FC236}">
                <a16:creationId xmlns:a16="http://schemas.microsoft.com/office/drawing/2014/main" id="{06D38600-34EF-B456-8FC5-76EC41F82AD9}"/>
              </a:ext>
            </a:extLst>
          </p:cNvPr>
          <p:cNvSpPr>
            <a:spLocks noGrp="1"/>
          </p:cNvSpPr>
          <p:nvPr>
            <p:ph type="body" sz="quarter" idx="18"/>
          </p:nvPr>
        </p:nvSpPr>
        <p:spPr>
          <a:xfrm>
            <a:off x="1608137" y="2290225"/>
            <a:ext cx="4369329" cy="584200"/>
          </a:xfrm>
        </p:spPr>
        <p:txBody>
          <a:bodyPr anchor="ctr" anchorCtr="0">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Master text styles</a:t>
            </a:r>
          </a:p>
        </p:txBody>
      </p:sp>
      <p:sp>
        <p:nvSpPr>
          <p:cNvPr id="27" name="Text Placeholder 3">
            <a:extLst>
              <a:ext uri="{FF2B5EF4-FFF2-40B4-BE49-F238E27FC236}">
                <a16:creationId xmlns:a16="http://schemas.microsoft.com/office/drawing/2014/main" id="{29DEB8DF-A056-F4F4-9109-117F6B551473}"/>
              </a:ext>
            </a:extLst>
          </p:cNvPr>
          <p:cNvSpPr>
            <a:spLocks noGrp="1"/>
          </p:cNvSpPr>
          <p:nvPr>
            <p:ph type="body" sz="quarter" idx="19" hasCustomPrompt="1"/>
          </p:nvPr>
        </p:nvSpPr>
        <p:spPr>
          <a:xfrm>
            <a:off x="6214534" y="2290225"/>
            <a:ext cx="584200" cy="584200"/>
          </a:xfrm>
          <a:prstGeom prst="ellipse">
            <a:avLst/>
          </a:prstGeom>
          <a:solidFill>
            <a:schemeClr val="tx2"/>
          </a:solidFill>
        </p:spPr>
        <p:txBody>
          <a:bodyPr anchor="ctr" anchorCtr="1">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4</a:t>
            </a:r>
          </a:p>
        </p:txBody>
      </p:sp>
      <p:sp>
        <p:nvSpPr>
          <p:cNvPr id="28" name="Text Placeholder 8">
            <a:extLst>
              <a:ext uri="{FF2B5EF4-FFF2-40B4-BE49-F238E27FC236}">
                <a16:creationId xmlns:a16="http://schemas.microsoft.com/office/drawing/2014/main" id="{582C6EAC-1E40-2BBB-6DF4-D0F07D54CA66}"/>
              </a:ext>
            </a:extLst>
          </p:cNvPr>
          <p:cNvSpPr>
            <a:spLocks noGrp="1"/>
          </p:cNvSpPr>
          <p:nvPr>
            <p:ph type="body" sz="quarter" idx="20"/>
          </p:nvPr>
        </p:nvSpPr>
        <p:spPr>
          <a:xfrm>
            <a:off x="6984471" y="2290225"/>
            <a:ext cx="4369329" cy="584200"/>
          </a:xfrm>
        </p:spPr>
        <p:txBody>
          <a:bodyPr anchor="ctr" anchorCtr="0">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Master text styles</a:t>
            </a:r>
          </a:p>
        </p:txBody>
      </p:sp>
      <p:sp>
        <p:nvSpPr>
          <p:cNvPr id="29" name="Text Placeholder 3">
            <a:extLst>
              <a:ext uri="{FF2B5EF4-FFF2-40B4-BE49-F238E27FC236}">
                <a16:creationId xmlns:a16="http://schemas.microsoft.com/office/drawing/2014/main" id="{D9C1DB9F-4EB9-49BB-B1EE-2CD24DAB5BD9}"/>
              </a:ext>
            </a:extLst>
          </p:cNvPr>
          <p:cNvSpPr>
            <a:spLocks noGrp="1"/>
          </p:cNvSpPr>
          <p:nvPr>
            <p:ph type="body" sz="quarter" idx="21" hasCustomPrompt="1"/>
          </p:nvPr>
        </p:nvSpPr>
        <p:spPr>
          <a:xfrm>
            <a:off x="838200" y="3087568"/>
            <a:ext cx="584200" cy="584200"/>
          </a:xfrm>
          <a:prstGeom prst="ellipse">
            <a:avLst/>
          </a:prstGeom>
          <a:solidFill>
            <a:schemeClr val="tx2"/>
          </a:solidFill>
        </p:spPr>
        <p:txBody>
          <a:bodyPr anchor="ctr" anchorCtr="1">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5</a:t>
            </a:r>
          </a:p>
        </p:txBody>
      </p:sp>
      <p:sp>
        <p:nvSpPr>
          <p:cNvPr id="30" name="Text Placeholder 8">
            <a:extLst>
              <a:ext uri="{FF2B5EF4-FFF2-40B4-BE49-F238E27FC236}">
                <a16:creationId xmlns:a16="http://schemas.microsoft.com/office/drawing/2014/main" id="{DDA5B8D9-0B31-375A-F2B2-56BD31C5EE1A}"/>
              </a:ext>
            </a:extLst>
          </p:cNvPr>
          <p:cNvSpPr>
            <a:spLocks noGrp="1"/>
          </p:cNvSpPr>
          <p:nvPr>
            <p:ph type="body" sz="quarter" idx="22"/>
          </p:nvPr>
        </p:nvSpPr>
        <p:spPr>
          <a:xfrm>
            <a:off x="1608137" y="3087568"/>
            <a:ext cx="4369329" cy="584200"/>
          </a:xfrm>
        </p:spPr>
        <p:txBody>
          <a:bodyPr anchor="ctr" anchorCtr="0">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Master text styles</a:t>
            </a:r>
          </a:p>
        </p:txBody>
      </p:sp>
      <p:sp>
        <p:nvSpPr>
          <p:cNvPr id="31" name="Text Placeholder 3">
            <a:extLst>
              <a:ext uri="{FF2B5EF4-FFF2-40B4-BE49-F238E27FC236}">
                <a16:creationId xmlns:a16="http://schemas.microsoft.com/office/drawing/2014/main" id="{81EB6EBB-53A9-72CB-C906-D3CDA193609F}"/>
              </a:ext>
            </a:extLst>
          </p:cNvPr>
          <p:cNvSpPr>
            <a:spLocks noGrp="1"/>
          </p:cNvSpPr>
          <p:nvPr>
            <p:ph type="body" sz="quarter" idx="23" hasCustomPrompt="1"/>
          </p:nvPr>
        </p:nvSpPr>
        <p:spPr>
          <a:xfrm>
            <a:off x="6214534" y="3087568"/>
            <a:ext cx="584200" cy="584200"/>
          </a:xfrm>
          <a:prstGeom prst="ellipse">
            <a:avLst/>
          </a:prstGeom>
          <a:solidFill>
            <a:schemeClr val="tx2"/>
          </a:solidFill>
        </p:spPr>
        <p:txBody>
          <a:bodyPr anchor="ctr" anchorCtr="1">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6</a:t>
            </a:r>
          </a:p>
        </p:txBody>
      </p:sp>
      <p:sp>
        <p:nvSpPr>
          <p:cNvPr id="32" name="Text Placeholder 8">
            <a:extLst>
              <a:ext uri="{FF2B5EF4-FFF2-40B4-BE49-F238E27FC236}">
                <a16:creationId xmlns:a16="http://schemas.microsoft.com/office/drawing/2014/main" id="{93A4EE0C-9D0C-D8B5-AB1E-F28F85D17CF7}"/>
              </a:ext>
            </a:extLst>
          </p:cNvPr>
          <p:cNvSpPr>
            <a:spLocks noGrp="1"/>
          </p:cNvSpPr>
          <p:nvPr>
            <p:ph type="body" sz="quarter" idx="24"/>
          </p:nvPr>
        </p:nvSpPr>
        <p:spPr>
          <a:xfrm>
            <a:off x="6984471" y="3087568"/>
            <a:ext cx="4369329" cy="584200"/>
          </a:xfrm>
        </p:spPr>
        <p:txBody>
          <a:bodyPr anchor="ctr" anchorCtr="0">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Master text styles</a:t>
            </a:r>
          </a:p>
        </p:txBody>
      </p:sp>
      <p:sp>
        <p:nvSpPr>
          <p:cNvPr id="33" name="Text Placeholder 3">
            <a:extLst>
              <a:ext uri="{FF2B5EF4-FFF2-40B4-BE49-F238E27FC236}">
                <a16:creationId xmlns:a16="http://schemas.microsoft.com/office/drawing/2014/main" id="{C5DE4D45-B821-8DBD-1603-A2111F1D533E}"/>
              </a:ext>
            </a:extLst>
          </p:cNvPr>
          <p:cNvSpPr>
            <a:spLocks noGrp="1"/>
          </p:cNvSpPr>
          <p:nvPr>
            <p:ph type="body" sz="quarter" idx="25" hasCustomPrompt="1"/>
          </p:nvPr>
        </p:nvSpPr>
        <p:spPr>
          <a:xfrm>
            <a:off x="838200" y="3884911"/>
            <a:ext cx="584200" cy="584200"/>
          </a:xfrm>
          <a:prstGeom prst="ellipse">
            <a:avLst/>
          </a:prstGeom>
          <a:solidFill>
            <a:schemeClr val="tx2"/>
          </a:solidFill>
        </p:spPr>
        <p:txBody>
          <a:bodyPr anchor="ctr" anchorCtr="1">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7</a:t>
            </a:r>
          </a:p>
        </p:txBody>
      </p:sp>
      <p:sp>
        <p:nvSpPr>
          <p:cNvPr id="34" name="Text Placeholder 8">
            <a:extLst>
              <a:ext uri="{FF2B5EF4-FFF2-40B4-BE49-F238E27FC236}">
                <a16:creationId xmlns:a16="http://schemas.microsoft.com/office/drawing/2014/main" id="{982C50EC-C8CA-28A0-0CCA-73814B939E16}"/>
              </a:ext>
            </a:extLst>
          </p:cNvPr>
          <p:cNvSpPr>
            <a:spLocks noGrp="1"/>
          </p:cNvSpPr>
          <p:nvPr>
            <p:ph type="body" sz="quarter" idx="26"/>
          </p:nvPr>
        </p:nvSpPr>
        <p:spPr>
          <a:xfrm>
            <a:off x="1608137" y="3884911"/>
            <a:ext cx="4369329" cy="584200"/>
          </a:xfrm>
        </p:spPr>
        <p:txBody>
          <a:bodyPr anchor="ctr" anchorCtr="0">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Master text styles</a:t>
            </a:r>
          </a:p>
        </p:txBody>
      </p:sp>
      <p:sp>
        <p:nvSpPr>
          <p:cNvPr id="35" name="Text Placeholder 3">
            <a:extLst>
              <a:ext uri="{FF2B5EF4-FFF2-40B4-BE49-F238E27FC236}">
                <a16:creationId xmlns:a16="http://schemas.microsoft.com/office/drawing/2014/main" id="{F1D41BE9-F608-766D-C600-C959B1887615}"/>
              </a:ext>
            </a:extLst>
          </p:cNvPr>
          <p:cNvSpPr>
            <a:spLocks noGrp="1"/>
          </p:cNvSpPr>
          <p:nvPr>
            <p:ph type="body" sz="quarter" idx="27" hasCustomPrompt="1"/>
          </p:nvPr>
        </p:nvSpPr>
        <p:spPr>
          <a:xfrm>
            <a:off x="6214534" y="3884911"/>
            <a:ext cx="584200" cy="584200"/>
          </a:xfrm>
          <a:prstGeom prst="ellipse">
            <a:avLst/>
          </a:prstGeom>
          <a:solidFill>
            <a:schemeClr val="tx2"/>
          </a:solidFill>
        </p:spPr>
        <p:txBody>
          <a:bodyPr anchor="ctr" anchorCtr="1">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8</a:t>
            </a:r>
          </a:p>
        </p:txBody>
      </p:sp>
      <p:sp>
        <p:nvSpPr>
          <p:cNvPr id="36" name="Text Placeholder 8">
            <a:extLst>
              <a:ext uri="{FF2B5EF4-FFF2-40B4-BE49-F238E27FC236}">
                <a16:creationId xmlns:a16="http://schemas.microsoft.com/office/drawing/2014/main" id="{AEBD98DD-C166-AAB4-04B4-85CFF9A10DBD}"/>
              </a:ext>
            </a:extLst>
          </p:cNvPr>
          <p:cNvSpPr>
            <a:spLocks noGrp="1"/>
          </p:cNvSpPr>
          <p:nvPr>
            <p:ph type="body" sz="quarter" idx="28"/>
          </p:nvPr>
        </p:nvSpPr>
        <p:spPr>
          <a:xfrm>
            <a:off x="6984471" y="3884911"/>
            <a:ext cx="4369329" cy="584200"/>
          </a:xfrm>
        </p:spPr>
        <p:txBody>
          <a:bodyPr anchor="ctr" anchorCtr="0">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Master text styles</a:t>
            </a:r>
          </a:p>
        </p:txBody>
      </p:sp>
      <p:sp>
        <p:nvSpPr>
          <p:cNvPr id="37" name="Text Placeholder 3">
            <a:extLst>
              <a:ext uri="{FF2B5EF4-FFF2-40B4-BE49-F238E27FC236}">
                <a16:creationId xmlns:a16="http://schemas.microsoft.com/office/drawing/2014/main" id="{07EF0023-0D68-FA43-EBF6-4377470525C8}"/>
              </a:ext>
            </a:extLst>
          </p:cNvPr>
          <p:cNvSpPr>
            <a:spLocks noGrp="1"/>
          </p:cNvSpPr>
          <p:nvPr>
            <p:ph type="body" sz="quarter" idx="29" hasCustomPrompt="1"/>
          </p:nvPr>
        </p:nvSpPr>
        <p:spPr>
          <a:xfrm>
            <a:off x="838200" y="4678604"/>
            <a:ext cx="584200" cy="584200"/>
          </a:xfrm>
          <a:prstGeom prst="ellipse">
            <a:avLst/>
          </a:prstGeom>
          <a:solidFill>
            <a:schemeClr val="tx2"/>
          </a:solidFill>
        </p:spPr>
        <p:txBody>
          <a:bodyPr anchor="ctr" anchorCtr="1">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9</a:t>
            </a:r>
          </a:p>
        </p:txBody>
      </p:sp>
      <p:sp>
        <p:nvSpPr>
          <p:cNvPr id="38" name="Text Placeholder 8">
            <a:extLst>
              <a:ext uri="{FF2B5EF4-FFF2-40B4-BE49-F238E27FC236}">
                <a16:creationId xmlns:a16="http://schemas.microsoft.com/office/drawing/2014/main" id="{BCE5B734-59DA-7D7D-1FF5-CC6180442A5B}"/>
              </a:ext>
            </a:extLst>
          </p:cNvPr>
          <p:cNvSpPr>
            <a:spLocks noGrp="1"/>
          </p:cNvSpPr>
          <p:nvPr>
            <p:ph type="body" sz="quarter" idx="30"/>
          </p:nvPr>
        </p:nvSpPr>
        <p:spPr>
          <a:xfrm>
            <a:off x="1608137" y="4678604"/>
            <a:ext cx="4369329" cy="584200"/>
          </a:xfrm>
        </p:spPr>
        <p:txBody>
          <a:bodyPr anchor="ctr" anchorCtr="0">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Master text styles</a:t>
            </a:r>
          </a:p>
        </p:txBody>
      </p:sp>
      <p:sp>
        <p:nvSpPr>
          <p:cNvPr id="39" name="Text Placeholder 3">
            <a:extLst>
              <a:ext uri="{FF2B5EF4-FFF2-40B4-BE49-F238E27FC236}">
                <a16:creationId xmlns:a16="http://schemas.microsoft.com/office/drawing/2014/main" id="{4C307D10-F013-767C-4E68-3787201725F7}"/>
              </a:ext>
            </a:extLst>
          </p:cNvPr>
          <p:cNvSpPr>
            <a:spLocks noGrp="1"/>
          </p:cNvSpPr>
          <p:nvPr>
            <p:ph type="body" sz="quarter" idx="31" hasCustomPrompt="1"/>
          </p:nvPr>
        </p:nvSpPr>
        <p:spPr>
          <a:xfrm>
            <a:off x="6214534" y="4678604"/>
            <a:ext cx="584200" cy="584200"/>
          </a:xfrm>
          <a:prstGeom prst="ellipse">
            <a:avLst/>
          </a:prstGeom>
          <a:solidFill>
            <a:schemeClr val="tx2"/>
          </a:solidFill>
        </p:spPr>
        <p:txBody>
          <a:bodyPr anchor="ctr" anchorCtr="1">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10</a:t>
            </a:r>
          </a:p>
        </p:txBody>
      </p:sp>
      <p:sp>
        <p:nvSpPr>
          <p:cNvPr id="40" name="Text Placeholder 8">
            <a:extLst>
              <a:ext uri="{FF2B5EF4-FFF2-40B4-BE49-F238E27FC236}">
                <a16:creationId xmlns:a16="http://schemas.microsoft.com/office/drawing/2014/main" id="{52600506-A5DB-98BE-F6C1-47C34DAE02D2}"/>
              </a:ext>
            </a:extLst>
          </p:cNvPr>
          <p:cNvSpPr>
            <a:spLocks noGrp="1"/>
          </p:cNvSpPr>
          <p:nvPr>
            <p:ph type="body" sz="quarter" idx="32"/>
          </p:nvPr>
        </p:nvSpPr>
        <p:spPr>
          <a:xfrm>
            <a:off x="6984471" y="4678604"/>
            <a:ext cx="4369329" cy="584200"/>
          </a:xfrm>
        </p:spPr>
        <p:txBody>
          <a:bodyPr anchor="ctr" anchorCtr="0">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Master text styles</a:t>
            </a:r>
          </a:p>
        </p:txBody>
      </p:sp>
      <p:cxnSp>
        <p:nvCxnSpPr>
          <p:cNvPr id="8" name="Straight Connector 7">
            <a:extLst>
              <a:ext uri="{FF2B5EF4-FFF2-40B4-BE49-F238E27FC236}">
                <a16:creationId xmlns:a16="http://schemas.microsoft.com/office/drawing/2014/main" id="{C0AC4DDC-D58B-EF94-EA86-4A186CE8CEE7}"/>
              </a:ext>
            </a:extLst>
          </p:cNvPr>
          <p:cNvCxnSpPr>
            <a:cxnSpLocks/>
          </p:cNvCxnSpPr>
          <p:nvPr userDrawn="1"/>
        </p:nvCxnSpPr>
        <p:spPr>
          <a:xfrm>
            <a:off x="838200" y="6357769"/>
            <a:ext cx="105156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AF7F042B-2C3F-1C3D-33E3-E5C8635C51FB}"/>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accent6"/>
                </a:solidFill>
              </a:defRPr>
            </a:lvl1pPr>
          </a:lstStyle>
          <a:p>
            <a:r>
              <a:rPr lang="en-US" dirty="0"/>
              <a:t>Staffordshire and Stoke-on-Trent Integrated Care System</a:t>
            </a:r>
          </a:p>
          <a:p>
            <a:r>
              <a:rPr lang="en-US" dirty="0"/>
              <a:t>
</a:t>
            </a:r>
          </a:p>
        </p:txBody>
      </p:sp>
      <p:sp>
        <p:nvSpPr>
          <p:cNvPr id="7" name="Slide Number Placeholder 5">
            <a:extLst>
              <a:ext uri="{FF2B5EF4-FFF2-40B4-BE49-F238E27FC236}">
                <a16:creationId xmlns:a16="http://schemas.microsoft.com/office/drawing/2014/main" id="{1FD173A1-4F52-5CEF-012D-BF7D70FE992F}"/>
              </a:ext>
            </a:extLst>
          </p:cNvPr>
          <p:cNvSpPr>
            <a:spLocks noGrp="1"/>
          </p:cNvSpPr>
          <p:nvPr>
            <p:ph type="sldNum" sz="quarter" idx="12"/>
          </p:nvPr>
        </p:nvSpPr>
        <p:spPr>
          <a:xfrm>
            <a:off x="8610600" y="6460600"/>
            <a:ext cx="2743200" cy="276993"/>
          </a:xfrm>
          <a:prstGeom prst="rect">
            <a:avLst/>
          </a:prstGeom>
        </p:spPr>
        <p:txBody>
          <a:bodyPr rIns="0"/>
          <a:lstStyle>
            <a:lvl1pPr algn="r">
              <a:defRPr sz="1200">
                <a:solidFill>
                  <a:schemeClr val="accent6"/>
                </a:solidFill>
              </a:defRPr>
            </a:lvl1pPr>
          </a:lstStyle>
          <a:p>
            <a:fld id="{CD8E907E-315C-F745-8CA6-CE49E976B740}" type="slidenum">
              <a:rPr lang="en-US" smtClean="0"/>
              <a:pPr/>
              <a:t>‹#›</a:t>
            </a:fld>
            <a:endParaRPr lang="en-US" dirty="0"/>
          </a:p>
        </p:txBody>
      </p:sp>
      <p:grpSp>
        <p:nvGrpSpPr>
          <p:cNvPr id="41" name="Colour group">
            <a:extLst>
              <a:ext uri="{FF2B5EF4-FFF2-40B4-BE49-F238E27FC236}">
                <a16:creationId xmlns:a16="http://schemas.microsoft.com/office/drawing/2014/main" id="{53AFCC34-BE5A-EC37-ABA6-CE19BB82F87E}"/>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42" name="Rectangle 41">
              <a:extLst>
                <a:ext uri="{FF2B5EF4-FFF2-40B4-BE49-F238E27FC236}">
                  <a16:creationId xmlns:a16="http://schemas.microsoft.com/office/drawing/2014/main" id="{5CE0AEBF-1AC7-9FAC-1F03-382917401F16}"/>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43" name="Rectangle 42">
              <a:extLst>
                <a:ext uri="{FF2B5EF4-FFF2-40B4-BE49-F238E27FC236}">
                  <a16:creationId xmlns:a16="http://schemas.microsoft.com/office/drawing/2014/main" id="{4134F624-D5B7-FB36-3F67-6CB2C5EED670}"/>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B444FD3A-6827-689A-1664-0DE90A42735C}"/>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BB8D4256-DBF9-211E-1F68-496FD01D77E0}"/>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6B5F750E-9CDB-3E08-1FB9-FC83947E64B5}"/>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02355E-DEF1-5E7B-B561-47C34CDE548F}"/>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842D61D-13A3-8C94-E054-439251020D08}"/>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274575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s_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339D7-96A8-7C07-FC40-D12D119D36C4}"/>
              </a:ext>
            </a:extLst>
          </p:cNvPr>
          <p:cNvSpPr>
            <a:spLocks noGrp="1"/>
          </p:cNvSpPr>
          <p:nvPr>
            <p:ph type="title" hasCustomPrompt="1"/>
          </p:nvPr>
        </p:nvSpPr>
        <p:spPr>
          <a:xfrm>
            <a:off x="838200" y="365126"/>
            <a:ext cx="10515600" cy="616992"/>
          </a:xfrm>
        </p:spPr>
        <p:txBody>
          <a:bodyPr lIns="0" tIns="0" rIns="0" bIns="0"/>
          <a:lstStyle/>
          <a:p>
            <a:r>
              <a:rPr lang="en-GB" dirty="0"/>
              <a:t>Contents</a:t>
            </a:r>
            <a:endParaRPr lang="en-US" dirty="0"/>
          </a:p>
        </p:txBody>
      </p:sp>
      <p:sp>
        <p:nvSpPr>
          <p:cNvPr id="4" name="Text Placeholder 3">
            <a:extLst>
              <a:ext uri="{FF2B5EF4-FFF2-40B4-BE49-F238E27FC236}">
                <a16:creationId xmlns:a16="http://schemas.microsoft.com/office/drawing/2014/main" id="{CDE9F89D-2926-6E0C-6C46-40FF6CAE3993}"/>
              </a:ext>
            </a:extLst>
          </p:cNvPr>
          <p:cNvSpPr>
            <a:spLocks noGrp="1"/>
          </p:cNvSpPr>
          <p:nvPr>
            <p:ph type="body" sz="quarter" idx="13" hasCustomPrompt="1"/>
          </p:nvPr>
        </p:nvSpPr>
        <p:spPr>
          <a:xfrm>
            <a:off x="838200" y="1492882"/>
            <a:ext cx="584200" cy="584200"/>
          </a:xfrm>
          <a:prstGeom prst="ellipse">
            <a:avLst/>
          </a:prstGeom>
          <a:solidFill>
            <a:schemeClr val="tx2"/>
          </a:solidFill>
        </p:spPr>
        <p:txBody>
          <a:bodyPr anchor="ctr" anchorCtr="1">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p>
        </p:txBody>
      </p:sp>
      <p:sp>
        <p:nvSpPr>
          <p:cNvPr id="9" name="Text Placeholder 8">
            <a:extLst>
              <a:ext uri="{FF2B5EF4-FFF2-40B4-BE49-F238E27FC236}">
                <a16:creationId xmlns:a16="http://schemas.microsoft.com/office/drawing/2014/main" id="{9BEC4A88-4967-69DF-BBA8-B1793C4888C6}"/>
              </a:ext>
            </a:extLst>
          </p:cNvPr>
          <p:cNvSpPr>
            <a:spLocks noGrp="1"/>
          </p:cNvSpPr>
          <p:nvPr>
            <p:ph type="body" sz="quarter" idx="14"/>
          </p:nvPr>
        </p:nvSpPr>
        <p:spPr>
          <a:xfrm>
            <a:off x="1608137" y="1492882"/>
            <a:ext cx="9745663" cy="584200"/>
          </a:xfrm>
        </p:spPr>
        <p:txBody>
          <a:bodyPr anchor="ctr" anchorCtr="0">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Master text styles</a:t>
            </a:r>
          </a:p>
        </p:txBody>
      </p:sp>
      <p:sp>
        <p:nvSpPr>
          <p:cNvPr id="25" name="Text Placeholder 3">
            <a:extLst>
              <a:ext uri="{FF2B5EF4-FFF2-40B4-BE49-F238E27FC236}">
                <a16:creationId xmlns:a16="http://schemas.microsoft.com/office/drawing/2014/main" id="{62DF025A-E3BC-9F79-F738-9627BDED715B}"/>
              </a:ext>
            </a:extLst>
          </p:cNvPr>
          <p:cNvSpPr>
            <a:spLocks noGrp="1"/>
          </p:cNvSpPr>
          <p:nvPr>
            <p:ph type="body" sz="quarter" idx="17" hasCustomPrompt="1"/>
          </p:nvPr>
        </p:nvSpPr>
        <p:spPr>
          <a:xfrm>
            <a:off x="838200" y="2290225"/>
            <a:ext cx="584200" cy="584200"/>
          </a:xfrm>
          <a:prstGeom prst="ellipse">
            <a:avLst/>
          </a:prstGeom>
          <a:solidFill>
            <a:schemeClr val="tx2"/>
          </a:solidFill>
        </p:spPr>
        <p:txBody>
          <a:bodyPr anchor="ctr" anchorCtr="1">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2</a:t>
            </a:r>
          </a:p>
        </p:txBody>
      </p:sp>
      <p:sp>
        <p:nvSpPr>
          <p:cNvPr id="26" name="Text Placeholder 8">
            <a:extLst>
              <a:ext uri="{FF2B5EF4-FFF2-40B4-BE49-F238E27FC236}">
                <a16:creationId xmlns:a16="http://schemas.microsoft.com/office/drawing/2014/main" id="{06D38600-34EF-B456-8FC5-76EC41F82AD9}"/>
              </a:ext>
            </a:extLst>
          </p:cNvPr>
          <p:cNvSpPr>
            <a:spLocks noGrp="1"/>
          </p:cNvSpPr>
          <p:nvPr>
            <p:ph type="body" sz="quarter" idx="18"/>
          </p:nvPr>
        </p:nvSpPr>
        <p:spPr>
          <a:xfrm>
            <a:off x="1608137" y="2290225"/>
            <a:ext cx="9745663" cy="584200"/>
          </a:xfrm>
        </p:spPr>
        <p:txBody>
          <a:bodyPr anchor="ctr" anchorCtr="0">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Master text styles</a:t>
            </a:r>
          </a:p>
        </p:txBody>
      </p:sp>
      <p:sp>
        <p:nvSpPr>
          <p:cNvPr id="29" name="Text Placeholder 3">
            <a:extLst>
              <a:ext uri="{FF2B5EF4-FFF2-40B4-BE49-F238E27FC236}">
                <a16:creationId xmlns:a16="http://schemas.microsoft.com/office/drawing/2014/main" id="{D9C1DB9F-4EB9-49BB-B1EE-2CD24DAB5BD9}"/>
              </a:ext>
            </a:extLst>
          </p:cNvPr>
          <p:cNvSpPr>
            <a:spLocks noGrp="1"/>
          </p:cNvSpPr>
          <p:nvPr>
            <p:ph type="body" sz="quarter" idx="21" hasCustomPrompt="1"/>
          </p:nvPr>
        </p:nvSpPr>
        <p:spPr>
          <a:xfrm>
            <a:off x="838200" y="3087568"/>
            <a:ext cx="584200" cy="584200"/>
          </a:xfrm>
          <a:prstGeom prst="ellipse">
            <a:avLst/>
          </a:prstGeom>
          <a:solidFill>
            <a:schemeClr val="tx2"/>
          </a:solidFill>
        </p:spPr>
        <p:txBody>
          <a:bodyPr anchor="ctr" anchorCtr="1">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3</a:t>
            </a:r>
          </a:p>
        </p:txBody>
      </p:sp>
      <p:sp>
        <p:nvSpPr>
          <p:cNvPr id="30" name="Text Placeholder 8">
            <a:extLst>
              <a:ext uri="{FF2B5EF4-FFF2-40B4-BE49-F238E27FC236}">
                <a16:creationId xmlns:a16="http://schemas.microsoft.com/office/drawing/2014/main" id="{DDA5B8D9-0B31-375A-F2B2-56BD31C5EE1A}"/>
              </a:ext>
            </a:extLst>
          </p:cNvPr>
          <p:cNvSpPr>
            <a:spLocks noGrp="1"/>
          </p:cNvSpPr>
          <p:nvPr>
            <p:ph type="body" sz="quarter" idx="22"/>
          </p:nvPr>
        </p:nvSpPr>
        <p:spPr>
          <a:xfrm>
            <a:off x="1608137" y="3087568"/>
            <a:ext cx="9745663" cy="584200"/>
          </a:xfrm>
        </p:spPr>
        <p:txBody>
          <a:bodyPr anchor="ctr" anchorCtr="0">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Master text styles</a:t>
            </a:r>
          </a:p>
        </p:txBody>
      </p:sp>
      <p:sp>
        <p:nvSpPr>
          <p:cNvPr id="33" name="Text Placeholder 3">
            <a:extLst>
              <a:ext uri="{FF2B5EF4-FFF2-40B4-BE49-F238E27FC236}">
                <a16:creationId xmlns:a16="http://schemas.microsoft.com/office/drawing/2014/main" id="{C5DE4D45-B821-8DBD-1603-A2111F1D533E}"/>
              </a:ext>
            </a:extLst>
          </p:cNvPr>
          <p:cNvSpPr>
            <a:spLocks noGrp="1"/>
          </p:cNvSpPr>
          <p:nvPr>
            <p:ph type="body" sz="quarter" idx="25" hasCustomPrompt="1"/>
          </p:nvPr>
        </p:nvSpPr>
        <p:spPr>
          <a:xfrm>
            <a:off x="838200" y="3884911"/>
            <a:ext cx="584200" cy="584200"/>
          </a:xfrm>
          <a:prstGeom prst="ellipse">
            <a:avLst/>
          </a:prstGeom>
          <a:solidFill>
            <a:schemeClr val="tx2"/>
          </a:solidFill>
        </p:spPr>
        <p:txBody>
          <a:bodyPr anchor="ctr" anchorCtr="1">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4</a:t>
            </a:r>
          </a:p>
        </p:txBody>
      </p:sp>
      <p:sp>
        <p:nvSpPr>
          <p:cNvPr id="34" name="Text Placeholder 8">
            <a:extLst>
              <a:ext uri="{FF2B5EF4-FFF2-40B4-BE49-F238E27FC236}">
                <a16:creationId xmlns:a16="http://schemas.microsoft.com/office/drawing/2014/main" id="{982C50EC-C8CA-28A0-0CCA-73814B939E16}"/>
              </a:ext>
            </a:extLst>
          </p:cNvPr>
          <p:cNvSpPr>
            <a:spLocks noGrp="1"/>
          </p:cNvSpPr>
          <p:nvPr>
            <p:ph type="body" sz="quarter" idx="26"/>
          </p:nvPr>
        </p:nvSpPr>
        <p:spPr>
          <a:xfrm>
            <a:off x="1608137" y="3884911"/>
            <a:ext cx="9745663" cy="584200"/>
          </a:xfrm>
        </p:spPr>
        <p:txBody>
          <a:bodyPr anchor="ctr" anchorCtr="0">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Master text styles</a:t>
            </a:r>
          </a:p>
        </p:txBody>
      </p:sp>
      <p:sp>
        <p:nvSpPr>
          <p:cNvPr id="37" name="Text Placeholder 3">
            <a:extLst>
              <a:ext uri="{FF2B5EF4-FFF2-40B4-BE49-F238E27FC236}">
                <a16:creationId xmlns:a16="http://schemas.microsoft.com/office/drawing/2014/main" id="{07EF0023-0D68-FA43-EBF6-4377470525C8}"/>
              </a:ext>
            </a:extLst>
          </p:cNvPr>
          <p:cNvSpPr>
            <a:spLocks noGrp="1"/>
          </p:cNvSpPr>
          <p:nvPr>
            <p:ph type="body" sz="quarter" idx="29" hasCustomPrompt="1"/>
          </p:nvPr>
        </p:nvSpPr>
        <p:spPr>
          <a:xfrm>
            <a:off x="838200" y="4678604"/>
            <a:ext cx="584200" cy="584200"/>
          </a:xfrm>
          <a:prstGeom prst="ellipse">
            <a:avLst/>
          </a:prstGeom>
          <a:solidFill>
            <a:schemeClr val="tx2"/>
          </a:solidFill>
        </p:spPr>
        <p:txBody>
          <a:bodyPr anchor="ctr" anchorCtr="1">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5</a:t>
            </a:r>
          </a:p>
        </p:txBody>
      </p:sp>
      <p:sp>
        <p:nvSpPr>
          <p:cNvPr id="38" name="Text Placeholder 8">
            <a:extLst>
              <a:ext uri="{FF2B5EF4-FFF2-40B4-BE49-F238E27FC236}">
                <a16:creationId xmlns:a16="http://schemas.microsoft.com/office/drawing/2014/main" id="{BCE5B734-59DA-7D7D-1FF5-CC6180442A5B}"/>
              </a:ext>
            </a:extLst>
          </p:cNvPr>
          <p:cNvSpPr>
            <a:spLocks noGrp="1"/>
          </p:cNvSpPr>
          <p:nvPr>
            <p:ph type="body" sz="quarter" idx="30"/>
          </p:nvPr>
        </p:nvSpPr>
        <p:spPr>
          <a:xfrm>
            <a:off x="1608137" y="4678604"/>
            <a:ext cx="9745663" cy="584200"/>
          </a:xfrm>
        </p:spPr>
        <p:txBody>
          <a:bodyPr anchor="ctr" anchorCtr="0">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Master text styles</a:t>
            </a:r>
          </a:p>
        </p:txBody>
      </p:sp>
      <p:cxnSp>
        <p:nvCxnSpPr>
          <p:cNvPr id="8" name="Straight Connector 7">
            <a:extLst>
              <a:ext uri="{FF2B5EF4-FFF2-40B4-BE49-F238E27FC236}">
                <a16:creationId xmlns:a16="http://schemas.microsoft.com/office/drawing/2014/main" id="{C0AC4DDC-D58B-EF94-EA86-4A186CE8CEE7}"/>
              </a:ext>
            </a:extLst>
          </p:cNvPr>
          <p:cNvCxnSpPr>
            <a:cxnSpLocks/>
          </p:cNvCxnSpPr>
          <p:nvPr userDrawn="1"/>
        </p:nvCxnSpPr>
        <p:spPr>
          <a:xfrm>
            <a:off x="838200" y="6357769"/>
            <a:ext cx="105156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AF7F042B-2C3F-1C3D-33E3-E5C8635C51FB}"/>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accent6"/>
                </a:solidFill>
              </a:defRPr>
            </a:lvl1pPr>
          </a:lstStyle>
          <a:p>
            <a:r>
              <a:rPr lang="en-US"/>
              <a:t>Staffordshire and Stoke-on-Trent Integrated Care System</a:t>
            </a:r>
          </a:p>
          <a:p>
            <a:r>
              <a:rPr lang="en-US"/>
              <a:t>
</a:t>
            </a:r>
            <a:endParaRPr lang="en-US" dirty="0"/>
          </a:p>
        </p:txBody>
      </p:sp>
      <p:sp>
        <p:nvSpPr>
          <p:cNvPr id="7" name="Slide Number Placeholder 5">
            <a:extLst>
              <a:ext uri="{FF2B5EF4-FFF2-40B4-BE49-F238E27FC236}">
                <a16:creationId xmlns:a16="http://schemas.microsoft.com/office/drawing/2014/main" id="{1FD173A1-4F52-5CEF-012D-BF7D70FE992F}"/>
              </a:ext>
            </a:extLst>
          </p:cNvPr>
          <p:cNvSpPr>
            <a:spLocks noGrp="1"/>
          </p:cNvSpPr>
          <p:nvPr>
            <p:ph type="sldNum" sz="quarter" idx="12"/>
          </p:nvPr>
        </p:nvSpPr>
        <p:spPr>
          <a:xfrm>
            <a:off x="8610600" y="6460600"/>
            <a:ext cx="2743200" cy="276993"/>
          </a:xfrm>
          <a:prstGeom prst="rect">
            <a:avLst/>
          </a:prstGeom>
        </p:spPr>
        <p:txBody>
          <a:bodyPr rIns="0"/>
          <a:lstStyle>
            <a:lvl1pPr algn="r">
              <a:defRPr sz="1200">
                <a:solidFill>
                  <a:schemeClr val="accent6"/>
                </a:solidFill>
              </a:defRPr>
            </a:lvl1pPr>
          </a:lstStyle>
          <a:p>
            <a:fld id="{CD8E907E-315C-F745-8CA6-CE49E976B740}" type="slidenum">
              <a:rPr lang="en-US" smtClean="0"/>
              <a:pPr/>
              <a:t>‹#›</a:t>
            </a:fld>
            <a:endParaRPr lang="en-US"/>
          </a:p>
        </p:txBody>
      </p:sp>
      <p:grpSp>
        <p:nvGrpSpPr>
          <p:cNvPr id="24" name="Colour group">
            <a:extLst>
              <a:ext uri="{FF2B5EF4-FFF2-40B4-BE49-F238E27FC236}">
                <a16:creationId xmlns:a16="http://schemas.microsoft.com/office/drawing/2014/main" id="{77E91A67-B8DD-3E0D-B926-6993C8EF0A64}"/>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7" name="Rectangle 26">
              <a:extLst>
                <a:ext uri="{FF2B5EF4-FFF2-40B4-BE49-F238E27FC236}">
                  <a16:creationId xmlns:a16="http://schemas.microsoft.com/office/drawing/2014/main" id="{60A3992D-12A1-007A-CFD5-EA3696098F2D}"/>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8" name="Rectangle 27">
              <a:extLst>
                <a:ext uri="{FF2B5EF4-FFF2-40B4-BE49-F238E27FC236}">
                  <a16:creationId xmlns:a16="http://schemas.microsoft.com/office/drawing/2014/main" id="{F6D54277-7BDD-9B81-D734-8D750CF5F879}"/>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6716D740-07E9-CE95-A3BE-92BD55EEC950}"/>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B11E4374-E7B7-EE12-16C1-800866AC4D73}"/>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AEEC6BD-93CD-5BC6-D27C-A54B95B0F58A}"/>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4ACC4D9F-AE6F-2BBB-6DC2-8E79EDE4B334}"/>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41DFC40-EC26-B7F3-29FD-31D1F025C21D}"/>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66979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99927-2155-02B4-5E7B-3A7B399D7A59}"/>
              </a:ext>
            </a:extLst>
          </p:cNvPr>
          <p:cNvSpPr>
            <a:spLocks noGrp="1"/>
          </p:cNvSpPr>
          <p:nvPr>
            <p:ph type="title"/>
          </p:nvPr>
        </p:nvSpPr>
        <p:spPr/>
        <p:txBody>
          <a:bodyPr lIns="0" tIns="0" rIns="0" bIns="0">
            <a:normAutofit/>
          </a:bodyPr>
          <a:lstStyle>
            <a:lvl1pPr>
              <a:defRPr sz="38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F2069910-0342-F4AB-CC1F-781E309F03C5}"/>
              </a:ext>
            </a:extLst>
          </p:cNvPr>
          <p:cNvSpPr>
            <a:spLocks noGrp="1"/>
          </p:cNvSpPr>
          <p:nvPr>
            <p:ph idx="1"/>
          </p:nvPr>
        </p:nvSpPr>
        <p:spPr/>
        <p:txBody>
          <a:bodyPr lIns="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a:extLst>
              <a:ext uri="{FF2B5EF4-FFF2-40B4-BE49-F238E27FC236}">
                <a16:creationId xmlns:a16="http://schemas.microsoft.com/office/drawing/2014/main" id="{586560A1-4308-6B99-39B7-B2724BC1C645}"/>
              </a:ext>
            </a:extLst>
          </p:cNvPr>
          <p:cNvCxnSpPr>
            <a:cxnSpLocks/>
          </p:cNvCxnSpPr>
          <p:nvPr userDrawn="1"/>
        </p:nvCxnSpPr>
        <p:spPr>
          <a:xfrm>
            <a:off x="838200" y="6357769"/>
            <a:ext cx="105156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F96E58A1-BF3D-0872-A7F7-96AFA5EFE895}"/>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accent6"/>
                </a:solidFill>
              </a:defRPr>
            </a:lvl1pPr>
          </a:lstStyle>
          <a:p>
            <a:r>
              <a:rPr lang="en-US" dirty="0"/>
              <a:t>Staffordshire and Stoke-on-Trent Integrated Care System</a:t>
            </a:r>
          </a:p>
          <a:p>
            <a:r>
              <a:rPr lang="en-US" dirty="0"/>
              <a:t>
</a:t>
            </a:r>
          </a:p>
        </p:txBody>
      </p:sp>
      <p:sp>
        <p:nvSpPr>
          <p:cNvPr id="10" name="Slide Number Placeholder 5">
            <a:extLst>
              <a:ext uri="{FF2B5EF4-FFF2-40B4-BE49-F238E27FC236}">
                <a16:creationId xmlns:a16="http://schemas.microsoft.com/office/drawing/2014/main" id="{1620EADD-3276-C3B1-2105-7C147C0EF342}"/>
              </a:ext>
            </a:extLst>
          </p:cNvPr>
          <p:cNvSpPr>
            <a:spLocks noGrp="1"/>
          </p:cNvSpPr>
          <p:nvPr>
            <p:ph type="sldNum" sz="quarter" idx="12"/>
          </p:nvPr>
        </p:nvSpPr>
        <p:spPr>
          <a:xfrm>
            <a:off x="8610600" y="6460600"/>
            <a:ext cx="2743200" cy="276993"/>
          </a:xfrm>
          <a:prstGeom prst="rect">
            <a:avLst/>
          </a:prstGeom>
        </p:spPr>
        <p:txBody>
          <a:bodyPr rIns="0"/>
          <a:lstStyle>
            <a:lvl1pPr algn="r">
              <a:defRPr sz="1200">
                <a:solidFill>
                  <a:schemeClr val="accent6"/>
                </a:solidFill>
              </a:defRPr>
            </a:lvl1pPr>
          </a:lstStyle>
          <a:p>
            <a:fld id="{CD8E907E-315C-F745-8CA6-CE49E976B740}" type="slidenum">
              <a:rPr lang="en-US" smtClean="0"/>
              <a:pPr/>
              <a:t>‹#›</a:t>
            </a:fld>
            <a:endParaRPr lang="en-US"/>
          </a:p>
        </p:txBody>
      </p:sp>
      <p:grpSp>
        <p:nvGrpSpPr>
          <p:cNvPr id="20" name="Colour group">
            <a:extLst>
              <a:ext uri="{FF2B5EF4-FFF2-40B4-BE49-F238E27FC236}">
                <a16:creationId xmlns:a16="http://schemas.microsoft.com/office/drawing/2014/main" id="{58F232B2-381B-93A9-3A6B-D00F36058E91}"/>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1" name="Rectangle 20">
              <a:extLst>
                <a:ext uri="{FF2B5EF4-FFF2-40B4-BE49-F238E27FC236}">
                  <a16:creationId xmlns:a16="http://schemas.microsoft.com/office/drawing/2014/main" id="{B52C12A4-5D1D-1FED-5BA4-DFFBFC3FCF33}"/>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2" name="Rectangle 21">
              <a:extLst>
                <a:ext uri="{FF2B5EF4-FFF2-40B4-BE49-F238E27FC236}">
                  <a16:creationId xmlns:a16="http://schemas.microsoft.com/office/drawing/2014/main" id="{6B411AE3-B430-FFC2-B1A0-CC34C73C1457}"/>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9AB28C7B-CCD5-E166-FCE3-853013B58F1D}"/>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9461469D-12B4-881B-64A7-C8564453933D}"/>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0319299-37FB-A299-C697-4ACCD7591F54}"/>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9A05A7E-5755-520D-CE11-FAE6E21B4C8C}"/>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6C48A00A-3A81-9BA2-02B7-062972CB84F2}"/>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29453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alpha val="7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99927-2155-02B4-5E7B-3A7B399D7A59}"/>
              </a:ext>
            </a:extLst>
          </p:cNvPr>
          <p:cNvSpPr>
            <a:spLocks noGrp="1"/>
          </p:cNvSpPr>
          <p:nvPr>
            <p:ph type="title"/>
          </p:nvPr>
        </p:nvSpPr>
        <p:spPr/>
        <p:txBody>
          <a:bodyPr lIns="0" tIns="0" rIns="0" bIns="0">
            <a:normAutofit/>
          </a:bodyPr>
          <a:lstStyle>
            <a:lvl1pPr>
              <a:defRPr sz="38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F2069910-0342-F4AB-CC1F-781E309F03C5}"/>
              </a:ext>
            </a:extLst>
          </p:cNvPr>
          <p:cNvSpPr>
            <a:spLocks noGrp="1"/>
          </p:cNvSpPr>
          <p:nvPr>
            <p:ph idx="1"/>
          </p:nvPr>
        </p:nvSpPr>
        <p:spPr/>
        <p:txBody>
          <a:bodyPr lIns="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a:extLst>
              <a:ext uri="{FF2B5EF4-FFF2-40B4-BE49-F238E27FC236}">
                <a16:creationId xmlns:a16="http://schemas.microsoft.com/office/drawing/2014/main" id="{586560A1-4308-6B99-39B7-B2724BC1C645}"/>
              </a:ext>
            </a:extLst>
          </p:cNvPr>
          <p:cNvCxnSpPr>
            <a:cxnSpLocks/>
          </p:cNvCxnSpPr>
          <p:nvPr userDrawn="1"/>
        </p:nvCxnSpPr>
        <p:spPr>
          <a:xfrm>
            <a:off x="838200" y="6357769"/>
            <a:ext cx="10515600" cy="0"/>
          </a:xfrm>
          <a:prstGeom prst="line">
            <a:avLst/>
          </a:prstGeom>
          <a:ln w="127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8FAF4E5F-0C46-4C1C-AD29-8B8902EEF19F}"/>
              </a:ext>
            </a:extLst>
          </p:cNvPr>
          <p:cNvSpPr>
            <a:spLocks noGrp="1"/>
          </p:cNvSpPr>
          <p:nvPr>
            <p:ph type="ftr" sz="quarter" idx="11"/>
          </p:nvPr>
        </p:nvSpPr>
        <p:spPr>
          <a:xfrm>
            <a:off x="838200" y="6460600"/>
            <a:ext cx="7315200" cy="276993"/>
          </a:xfrm>
          <a:prstGeom prst="rect">
            <a:avLst/>
          </a:prstGeom>
        </p:spPr>
        <p:txBody>
          <a:bodyPr lIns="0"/>
          <a:lstStyle>
            <a:lvl1pPr>
              <a:defRPr sz="1200">
                <a:solidFill>
                  <a:schemeClr val="accent6"/>
                </a:solidFill>
              </a:defRPr>
            </a:lvl1pPr>
          </a:lstStyle>
          <a:p>
            <a:r>
              <a:rPr lang="en-US"/>
              <a:t>Staffordshire and Stoke-on-Trent Integrated Care System</a:t>
            </a:r>
          </a:p>
          <a:p>
            <a:r>
              <a:rPr lang="en-US"/>
              <a:t>
</a:t>
            </a:r>
            <a:endParaRPr lang="en-US" dirty="0"/>
          </a:p>
        </p:txBody>
      </p:sp>
      <p:sp>
        <p:nvSpPr>
          <p:cNvPr id="10" name="Slide Number Placeholder 5">
            <a:extLst>
              <a:ext uri="{FF2B5EF4-FFF2-40B4-BE49-F238E27FC236}">
                <a16:creationId xmlns:a16="http://schemas.microsoft.com/office/drawing/2014/main" id="{07F3BBF2-4B70-1E48-DD22-9DFAF039F234}"/>
              </a:ext>
            </a:extLst>
          </p:cNvPr>
          <p:cNvSpPr>
            <a:spLocks noGrp="1"/>
          </p:cNvSpPr>
          <p:nvPr>
            <p:ph type="sldNum" sz="quarter" idx="12"/>
          </p:nvPr>
        </p:nvSpPr>
        <p:spPr>
          <a:xfrm>
            <a:off x="8610600" y="6460600"/>
            <a:ext cx="2743200" cy="276993"/>
          </a:xfrm>
          <a:prstGeom prst="rect">
            <a:avLst/>
          </a:prstGeom>
        </p:spPr>
        <p:txBody>
          <a:bodyPr rIns="0"/>
          <a:lstStyle>
            <a:lvl1pPr algn="r">
              <a:defRPr sz="1200">
                <a:solidFill>
                  <a:schemeClr val="accent6"/>
                </a:solidFill>
              </a:defRPr>
            </a:lvl1pPr>
          </a:lstStyle>
          <a:p>
            <a:fld id="{CD8E907E-315C-F745-8CA6-CE49E976B740}" type="slidenum">
              <a:rPr lang="en-US" smtClean="0"/>
              <a:pPr/>
              <a:t>‹#›</a:t>
            </a:fld>
            <a:endParaRPr lang="en-US"/>
          </a:p>
        </p:txBody>
      </p:sp>
      <p:grpSp>
        <p:nvGrpSpPr>
          <p:cNvPr id="20" name="Colour group">
            <a:extLst>
              <a:ext uri="{FF2B5EF4-FFF2-40B4-BE49-F238E27FC236}">
                <a16:creationId xmlns:a16="http://schemas.microsoft.com/office/drawing/2014/main" id="{A5C73070-6406-9E1D-C109-C88684C67742}"/>
              </a:ext>
              <a:ext uri="{C183D7F6-B498-43B3-948B-1728B52AA6E4}">
                <adec:decorative xmlns:adec="http://schemas.microsoft.com/office/drawing/2017/decorative" val="1"/>
              </a:ext>
            </a:extLst>
          </p:cNvPr>
          <p:cNvGrpSpPr/>
          <p:nvPr userDrawn="1"/>
        </p:nvGrpSpPr>
        <p:grpSpPr>
          <a:xfrm>
            <a:off x="0" y="0"/>
            <a:ext cx="127000" cy="6876000"/>
            <a:chOff x="123871" y="0"/>
            <a:chExt cx="127000" cy="6847369"/>
          </a:xfrm>
        </p:grpSpPr>
        <p:sp>
          <p:nvSpPr>
            <p:cNvPr id="21" name="Rectangle 20">
              <a:extLst>
                <a:ext uri="{FF2B5EF4-FFF2-40B4-BE49-F238E27FC236}">
                  <a16:creationId xmlns:a16="http://schemas.microsoft.com/office/drawing/2014/main" id="{C1F6E7D1-F1AC-975A-D361-B2A3EF7A3C5D}"/>
                </a:ext>
              </a:extLst>
            </p:cNvPr>
            <p:cNvSpPr/>
            <p:nvPr userDrawn="1"/>
          </p:nvSpPr>
          <p:spPr>
            <a:xfrm>
              <a:off x="123871" y="0"/>
              <a:ext cx="127000" cy="97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2" name="Rectangle 21">
              <a:extLst>
                <a:ext uri="{FF2B5EF4-FFF2-40B4-BE49-F238E27FC236}">
                  <a16:creationId xmlns:a16="http://schemas.microsoft.com/office/drawing/2014/main" id="{6B916A59-7385-079D-619A-3EC3B6EE377A}"/>
                </a:ext>
              </a:extLst>
            </p:cNvPr>
            <p:cNvSpPr/>
            <p:nvPr userDrawn="1"/>
          </p:nvSpPr>
          <p:spPr>
            <a:xfrm>
              <a:off x="123871" y="978028"/>
              <a:ext cx="127000" cy="979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CF910A6-6790-472C-CE92-6BB08ACDB029}"/>
                </a:ext>
              </a:extLst>
            </p:cNvPr>
            <p:cNvSpPr/>
            <p:nvPr userDrawn="1"/>
          </p:nvSpPr>
          <p:spPr>
            <a:xfrm>
              <a:off x="123871" y="1956056"/>
              <a:ext cx="127000" cy="97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C5F3692-CC12-2C9B-D15F-26E7D43B04AB}"/>
                </a:ext>
              </a:extLst>
            </p:cNvPr>
            <p:cNvSpPr/>
            <p:nvPr userDrawn="1"/>
          </p:nvSpPr>
          <p:spPr>
            <a:xfrm>
              <a:off x="123871" y="2934084"/>
              <a:ext cx="127000" cy="97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7E44EFD-C1AC-0646-1E12-C829F71A1145}"/>
                </a:ext>
              </a:extLst>
            </p:cNvPr>
            <p:cNvSpPr/>
            <p:nvPr userDrawn="1"/>
          </p:nvSpPr>
          <p:spPr>
            <a:xfrm>
              <a:off x="123871" y="3912112"/>
              <a:ext cx="127000" cy="979200"/>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C7792E8-A905-2B38-C0EF-638126151ECB}"/>
                </a:ext>
              </a:extLst>
            </p:cNvPr>
            <p:cNvSpPr/>
            <p:nvPr userDrawn="1"/>
          </p:nvSpPr>
          <p:spPr>
            <a:xfrm>
              <a:off x="123871" y="4890140"/>
              <a:ext cx="127000" cy="9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EE9D0C7-3381-1E09-C47D-4AC1A6681EDC}"/>
                </a:ext>
              </a:extLst>
            </p:cNvPr>
            <p:cNvSpPr/>
            <p:nvPr userDrawn="1"/>
          </p:nvSpPr>
          <p:spPr>
            <a:xfrm>
              <a:off x="123871" y="5868169"/>
              <a:ext cx="1270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555127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919DD4-AA60-02F8-D140-3D6E7533877E}"/>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3F06855-3BA4-655A-CCDD-38109EFCEA06}"/>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3349089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3" r:id="rId3"/>
    <p:sldLayoutId id="2147483662" r:id="rId4"/>
    <p:sldLayoutId id="2147483667" r:id="rId5"/>
    <p:sldLayoutId id="2147483676" r:id="rId6"/>
    <p:sldLayoutId id="2147483677" r:id="rId7"/>
    <p:sldLayoutId id="2147483650" r:id="rId8"/>
    <p:sldLayoutId id="2147483668" r:id="rId9"/>
    <p:sldLayoutId id="2147483660" r:id="rId10"/>
    <p:sldLayoutId id="2147483669" r:id="rId11"/>
    <p:sldLayoutId id="2147483670" r:id="rId12"/>
    <p:sldLayoutId id="2147483671" r:id="rId13"/>
    <p:sldLayoutId id="2147483651" r:id="rId14"/>
    <p:sldLayoutId id="2147483652" r:id="rId15"/>
    <p:sldLayoutId id="2147483664" r:id="rId16"/>
    <p:sldLayoutId id="2147483653" r:id="rId17"/>
    <p:sldLayoutId id="2147483672" r:id="rId18"/>
    <p:sldLayoutId id="2147483673" r:id="rId19"/>
    <p:sldLayoutId id="2147483674" r:id="rId20"/>
    <p:sldLayoutId id="2147483675" r:id="rId21"/>
    <p:sldLayoutId id="2147483654" r:id="rId22"/>
    <p:sldLayoutId id="2147483666" r:id="rId23"/>
    <p:sldLayoutId id="2147483665" r:id="rId24"/>
    <p:sldLayoutId id="2147483655" r:id="rId25"/>
    <p:sldLayoutId id="2147483656" r:id="rId26"/>
    <p:sldLayoutId id="2147483657" r:id="rId27"/>
  </p:sldLayoutIdLst>
  <p:hf hdr="0" dt="0"/>
  <p:txStyles>
    <p:titleStyle>
      <a:lvl1pPr algn="l" defTabSz="914400" rtl="0" eaLnBrk="1" latinLnBrk="0" hangingPunct="1">
        <a:lnSpc>
          <a:spcPct val="90000"/>
        </a:lnSpc>
        <a:spcBef>
          <a:spcPct val="0"/>
        </a:spcBef>
        <a:buNone/>
        <a:defRPr sz="38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nhs.uk/nhs-services/prescriptions-and-pharmacies/find-a-pharmacy-that-offers-free-blood-pressure-checks/"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nhs.uk/thinkpharmacyfirst" TargetMode="Externa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hyperlink" Target="https://www.england.nhs.uk/midlands/nhs-england-and-nhs-improvement-midlands-work/community-pharmacy-extended-care-services/resources/"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hyperlink" Target="https://www.england.nhs.uk/midlands/nhs-england-and-nhs-improvement-midlands-work/pharmacy-contraception-service/" TargetMode="External"/><Relationship Id="rId2" Type="http://schemas.openxmlformats.org/officeDocument/2006/relationships/hyperlink" Target="https://www.england.nhs.uk/.../pharmacy-contraception.../" TargetMode="External"/><Relationship Id="rId1" Type="http://schemas.openxmlformats.org/officeDocument/2006/relationships/slideLayout" Target="../slideLayouts/slideLayout13.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2" Type="http://schemas.openxmlformats.org/officeDocument/2006/relationships/hyperlink" Target="http://www.111.nhs.uk/"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www.nhs.uk/service-search/pharmacy/find-a-pharmacy" TargetMode="External"/><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2" Type="http://schemas.openxmlformats.org/officeDocument/2006/relationships/hyperlink" Target="http://www.111.nhs.uk/"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primaryeyecare.co.uk/find-a-practice/"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www.mpft.nhs.uk/emergency-help" TargetMode="External"/><Relationship Id="rId2" Type="http://schemas.openxmlformats.org/officeDocument/2006/relationships/hyperlink" Target="https://www.combined.nhs.uk/our-services/adult-community/crisis-care-centre/"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39DA-156E-7BEF-6DFA-5FA09CD63F75}"/>
              </a:ext>
            </a:extLst>
          </p:cNvPr>
          <p:cNvSpPr>
            <a:spLocks noGrp="1"/>
          </p:cNvSpPr>
          <p:nvPr>
            <p:ph type="ctrTitle"/>
          </p:nvPr>
        </p:nvSpPr>
        <p:spPr/>
        <p:txBody>
          <a:bodyPr/>
          <a:lstStyle/>
          <a:p>
            <a:r>
              <a:rPr lang="en-GB" dirty="0"/>
              <a:t>Self-care messages</a:t>
            </a:r>
          </a:p>
        </p:txBody>
      </p:sp>
      <p:sp>
        <p:nvSpPr>
          <p:cNvPr id="3" name="Subtitle 2">
            <a:extLst>
              <a:ext uri="{FF2B5EF4-FFF2-40B4-BE49-F238E27FC236}">
                <a16:creationId xmlns:a16="http://schemas.microsoft.com/office/drawing/2014/main" id="{F7A22171-E0EC-CFFB-3E35-C2180F5EC787}"/>
              </a:ext>
            </a:extLst>
          </p:cNvPr>
          <p:cNvSpPr>
            <a:spLocks noGrp="1"/>
          </p:cNvSpPr>
          <p:nvPr>
            <p:ph type="subTitle" idx="1"/>
          </p:nvPr>
        </p:nvSpPr>
        <p:spPr/>
        <p:txBody>
          <a:bodyPr/>
          <a:lstStyle/>
          <a:p>
            <a:r>
              <a:rPr lang="en-GB" dirty="0"/>
              <a:t>2024</a:t>
            </a:r>
          </a:p>
        </p:txBody>
      </p:sp>
    </p:spTree>
    <p:extLst>
      <p:ext uri="{BB962C8B-B14F-4D97-AF65-F5344CB8AC3E}">
        <p14:creationId xmlns:p14="http://schemas.microsoft.com/office/powerpoint/2010/main" val="1895190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59227-DB33-B5A1-997E-54FF5423ED50}"/>
              </a:ext>
            </a:extLst>
          </p:cNvPr>
          <p:cNvSpPr>
            <a:spLocks noGrp="1"/>
          </p:cNvSpPr>
          <p:nvPr>
            <p:ph type="title"/>
          </p:nvPr>
        </p:nvSpPr>
        <p:spPr/>
        <p:txBody>
          <a:bodyPr/>
          <a:lstStyle/>
          <a:p>
            <a:r>
              <a:rPr lang="en-GB" dirty="0"/>
              <a:t>Pharmacy – blood pressure</a:t>
            </a:r>
          </a:p>
        </p:txBody>
      </p:sp>
      <p:sp>
        <p:nvSpPr>
          <p:cNvPr id="4" name="Footer Placeholder 3">
            <a:extLst>
              <a:ext uri="{FF2B5EF4-FFF2-40B4-BE49-F238E27FC236}">
                <a16:creationId xmlns:a16="http://schemas.microsoft.com/office/drawing/2014/main" id="{8EE851CE-2132-AB08-0643-140B3F20E522}"/>
              </a:ext>
            </a:extLst>
          </p:cNvPr>
          <p:cNvSpPr>
            <a:spLocks noGrp="1"/>
          </p:cNvSpPr>
          <p:nvPr>
            <p:ph type="ftr" sz="quarter" idx="11"/>
          </p:nvPr>
        </p:nvSpPr>
        <p:spPr/>
        <p:txBody>
          <a:bodyPr/>
          <a:lstStyle/>
          <a:p>
            <a:r>
              <a:rPr lang="en-US"/>
              <a:t>Staffordshire and Stoke-on-Trent Integrated Care System</a:t>
            </a:r>
          </a:p>
          <a:p>
            <a:r>
              <a:rPr lang="en-US"/>
              <a:t>
</a:t>
            </a:r>
            <a:endParaRPr lang="en-US" dirty="0"/>
          </a:p>
        </p:txBody>
      </p:sp>
      <p:sp>
        <p:nvSpPr>
          <p:cNvPr id="5" name="Slide Number Placeholder 4">
            <a:extLst>
              <a:ext uri="{FF2B5EF4-FFF2-40B4-BE49-F238E27FC236}">
                <a16:creationId xmlns:a16="http://schemas.microsoft.com/office/drawing/2014/main" id="{78BED79E-B700-55CF-A824-B0388D832287}"/>
              </a:ext>
            </a:extLst>
          </p:cNvPr>
          <p:cNvSpPr>
            <a:spLocks noGrp="1"/>
          </p:cNvSpPr>
          <p:nvPr>
            <p:ph type="sldNum" sz="quarter" idx="12"/>
          </p:nvPr>
        </p:nvSpPr>
        <p:spPr/>
        <p:txBody>
          <a:bodyPr/>
          <a:lstStyle/>
          <a:p>
            <a:fld id="{CD8E907E-315C-F745-8CA6-CE49E976B740}" type="slidenum">
              <a:rPr lang="en-US" smtClean="0"/>
              <a:pPr/>
              <a:t>10</a:t>
            </a:fld>
            <a:endParaRPr lang="en-US"/>
          </a:p>
        </p:txBody>
      </p:sp>
      <p:sp>
        <p:nvSpPr>
          <p:cNvPr id="7" name="TextBox 6">
            <a:extLst>
              <a:ext uri="{FF2B5EF4-FFF2-40B4-BE49-F238E27FC236}">
                <a16:creationId xmlns:a16="http://schemas.microsoft.com/office/drawing/2014/main" id="{F7557968-7E2F-5E19-92CC-772DD3C1ED4C}"/>
              </a:ext>
            </a:extLst>
          </p:cNvPr>
          <p:cNvSpPr txBox="1"/>
          <p:nvPr/>
        </p:nvSpPr>
        <p:spPr>
          <a:xfrm>
            <a:off x="838199" y="1257746"/>
            <a:ext cx="10515599" cy="3416320"/>
          </a:xfrm>
          <a:prstGeom prst="rect">
            <a:avLst/>
          </a:prstGeom>
          <a:noFill/>
        </p:spPr>
        <p:txBody>
          <a:bodyPr wrap="square">
            <a:spAutoFit/>
          </a:bodyPr>
          <a:lstStyle/>
          <a:p>
            <a:pPr marL="285750" indent="-285750">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You can get your blood pressure checked at a pharmacy for free, you don’t need to see a GP. Find a pharmacy near you offering this service </a:t>
            </a:r>
            <a:r>
              <a:rPr lang="en-GB"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2"/>
              </a:rPr>
              <a:t>https://www.nhs.uk/nhs-services/prescriptions-and-pharmacies/find-a-pharmacy-that-offers-free-blood-pressure-checks/</a:t>
            </a:r>
            <a:r>
              <a:rPr lang="en-GB" sz="1800" dirty="0">
                <a:effectLst/>
                <a:latin typeface="Arial" panose="020B0604020202020204" pitchFamily="34" charset="0"/>
                <a:ea typeface="Calibri" panose="020F0502020204030204" pitchFamily="34" charset="0"/>
              </a:rPr>
              <a:t> </a:t>
            </a:r>
          </a:p>
          <a:p>
            <a:pPr marL="285750" indent="-285750">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If you are over 40, without a history of high blood pressure, and have not had your blood pressure measured by a health professional in the last six months, you can receive a free check at your local pharmacy. </a:t>
            </a:r>
            <a:r>
              <a:rPr lang="en-GB"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2"/>
              </a:rPr>
              <a:t>https://www.nhs.uk/nhs-services/prescriptions-and-pharmacies/find-a-pharmacy-that-offers-free-blood-pressure-checks/</a:t>
            </a:r>
            <a:endParaRPr lang="en-GB"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High blood pressure significantly increases the risk of having a heart attack or stroke. Contact your local pharmacy for a free blood pressure check. </a:t>
            </a:r>
            <a:r>
              <a:rPr lang="en-GB" sz="1800" dirty="0">
                <a:effectLst/>
                <a:latin typeface="Calibri" panose="020F0502020204030204" pitchFamily="34" charset="0"/>
                <a:ea typeface="Calibri" panose="020F0502020204030204" pitchFamily="34" charset="0"/>
                <a:cs typeface="Times New Roman" panose="02020603050405020304" pitchFamily="18" charset="0"/>
                <a:hlinkClick r:id="rId2"/>
              </a:rPr>
              <a:t>https://www.nhs.uk/nhs-services/prescriptions-and-pharmacies/find-a-pharmacy-that-offers-free-blood-pressure-checks/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May be an image of text that says &quot;NHS HIGH BLOOD PRESSURE LEAVES NO CLUES S ..BECAUSE IT CAN HAVE NO SYMPTOMS Get your free blood pressure check in pharmacy today. See your pharmacist Help us help you&quot;">
            <a:extLst>
              <a:ext uri="{FF2B5EF4-FFF2-40B4-BE49-F238E27FC236}">
                <a16:creationId xmlns:a16="http://schemas.microsoft.com/office/drawing/2014/main" id="{6FFF1C58-C102-01FD-61FC-3F3555E7D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68" y="4109663"/>
            <a:ext cx="2217570" cy="2217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9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A2CAA-EB50-DE46-744B-A213B667D931}"/>
              </a:ext>
            </a:extLst>
          </p:cNvPr>
          <p:cNvSpPr>
            <a:spLocks noGrp="1"/>
          </p:cNvSpPr>
          <p:nvPr>
            <p:ph type="title"/>
          </p:nvPr>
        </p:nvSpPr>
        <p:spPr/>
        <p:txBody>
          <a:bodyPr/>
          <a:lstStyle/>
          <a:p>
            <a:r>
              <a:rPr lang="en-GB" dirty="0"/>
              <a:t>Think Pharmacy first </a:t>
            </a:r>
          </a:p>
        </p:txBody>
      </p:sp>
      <p:sp>
        <p:nvSpPr>
          <p:cNvPr id="4" name="Footer Placeholder 3">
            <a:extLst>
              <a:ext uri="{FF2B5EF4-FFF2-40B4-BE49-F238E27FC236}">
                <a16:creationId xmlns:a16="http://schemas.microsoft.com/office/drawing/2014/main" id="{FD79D75E-C5A4-53A9-DFE8-D6C67CE01EA4}"/>
              </a:ext>
            </a:extLst>
          </p:cNvPr>
          <p:cNvSpPr>
            <a:spLocks noGrp="1"/>
          </p:cNvSpPr>
          <p:nvPr>
            <p:ph type="ftr" sz="quarter" idx="11"/>
          </p:nvPr>
        </p:nvSpPr>
        <p:spPr/>
        <p:txBody>
          <a:bodyPr/>
          <a:lstStyle/>
          <a:p>
            <a:r>
              <a:rPr lang="en-US"/>
              <a:t>Staffordshire and Stoke-on-Trent Integrated Care System</a:t>
            </a:r>
          </a:p>
          <a:p>
            <a:r>
              <a:rPr lang="en-US"/>
              <a:t>
</a:t>
            </a:r>
            <a:endParaRPr lang="en-US" dirty="0"/>
          </a:p>
        </p:txBody>
      </p:sp>
      <p:sp>
        <p:nvSpPr>
          <p:cNvPr id="5" name="Slide Number Placeholder 4">
            <a:extLst>
              <a:ext uri="{FF2B5EF4-FFF2-40B4-BE49-F238E27FC236}">
                <a16:creationId xmlns:a16="http://schemas.microsoft.com/office/drawing/2014/main" id="{D7949D36-CAFB-02EF-3E85-4C1438E34E28}"/>
              </a:ext>
            </a:extLst>
          </p:cNvPr>
          <p:cNvSpPr>
            <a:spLocks noGrp="1"/>
          </p:cNvSpPr>
          <p:nvPr>
            <p:ph type="sldNum" sz="quarter" idx="12"/>
          </p:nvPr>
        </p:nvSpPr>
        <p:spPr/>
        <p:txBody>
          <a:bodyPr/>
          <a:lstStyle/>
          <a:p>
            <a:fld id="{CD8E907E-315C-F745-8CA6-CE49E976B740}" type="slidenum">
              <a:rPr lang="en-US" smtClean="0"/>
              <a:pPr/>
              <a:t>11</a:t>
            </a:fld>
            <a:endParaRPr lang="en-US"/>
          </a:p>
        </p:txBody>
      </p:sp>
      <p:sp>
        <p:nvSpPr>
          <p:cNvPr id="7" name="TextBox 6">
            <a:extLst>
              <a:ext uri="{FF2B5EF4-FFF2-40B4-BE49-F238E27FC236}">
                <a16:creationId xmlns:a16="http://schemas.microsoft.com/office/drawing/2014/main" id="{C9C42A80-C362-E804-F724-FA2A0ED5AFA2}"/>
              </a:ext>
            </a:extLst>
          </p:cNvPr>
          <p:cNvSpPr txBox="1"/>
          <p:nvPr/>
        </p:nvSpPr>
        <p:spPr>
          <a:xfrm>
            <a:off x="838200" y="1315966"/>
            <a:ext cx="10515600" cy="1754326"/>
          </a:xfrm>
          <a:prstGeom prst="rect">
            <a:avLst/>
          </a:prstGeom>
          <a:noFill/>
        </p:spPr>
        <p:txBody>
          <a:bodyPr wrap="square">
            <a:spAutoFit/>
          </a:bodyPr>
          <a:lstStyle/>
          <a:p>
            <a:pPr algn="l"/>
            <a:r>
              <a:rPr lang="en-GB" b="0" i="0" dirty="0">
                <a:solidFill>
                  <a:srgbClr val="050505"/>
                </a:solidFill>
                <a:effectLst/>
                <a:latin typeface="inherit"/>
              </a:rPr>
              <a:t>Earache, insect bite, UTI? If needed, your pharmacist can now provide some prescription medicine without seeing a GP.</a:t>
            </a:r>
          </a:p>
          <a:p>
            <a:pPr marL="285750" indent="-285750" algn="l">
              <a:buFont typeface="Arial" panose="020B0604020202020204" pitchFamily="34" charset="0"/>
              <a:buChar char="•"/>
            </a:pPr>
            <a:endParaRPr lang="en-GB" dirty="0">
              <a:solidFill>
                <a:srgbClr val="050505"/>
              </a:solidFill>
              <a:latin typeface="inherit"/>
            </a:endParaRPr>
          </a:p>
          <a:p>
            <a:pPr algn="l"/>
            <a:r>
              <a:rPr lang="en-GB" b="0" i="0" dirty="0">
                <a:solidFill>
                  <a:srgbClr val="050505"/>
                </a:solidFill>
                <a:effectLst/>
                <a:latin typeface="inherit"/>
              </a:rPr>
              <a:t>Think pharmacy first.</a:t>
            </a:r>
          </a:p>
          <a:p>
            <a:pPr algn="l"/>
            <a:r>
              <a:rPr lang="en-GB" b="0" i="0" u="none" strike="noStrike" dirty="0">
                <a:solidFill>
                  <a:srgbClr val="050505"/>
                </a:solidFill>
                <a:effectLst/>
                <a:latin typeface="inherit"/>
                <a:hlinkClick r:id="rId2"/>
              </a:rPr>
              <a:t>http://nhs.uk/thinkpharmacyfirst</a:t>
            </a:r>
            <a:endParaRPr lang="en-GB" b="0" i="0" u="none" strike="noStrike" dirty="0">
              <a:solidFill>
                <a:srgbClr val="050505"/>
              </a:solidFill>
              <a:effectLst/>
              <a:latin typeface="inherit"/>
            </a:endParaRPr>
          </a:p>
          <a:p>
            <a:pPr marL="285750" indent="-285750" algn="l">
              <a:buFont typeface="Arial" panose="020B0604020202020204" pitchFamily="34" charset="0"/>
              <a:buChar char="•"/>
            </a:pPr>
            <a:endParaRPr lang="en-GB" b="0" i="0" dirty="0">
              <a:solidFill>
                <a:srgbClr val="050505"/>
              </a:solidFill>
              <a:effectLst/>
              <a:latin typeface="inherit"/>
            </a:endParaRPr>
          </a:p>
        </p:txBody>
      </p:sp>
      <p:pic>
        <p:nvPicPr>
          <p:cNvPr id="3" name="Picture 2">
            <a:extLst>
              <a:ext uri="{FF2B5EF4-FFF2-40B4-BE49-F238E27FC236}">
                <a16:creationId xmlns:a16="http://schemas.microsoft.com/office/drawing/2014/main" id="{4C34D48D-C66D-22FF-59EB-B4BE46512325}"/>
              </a:ext>
            </a:extLst>
          </p:cNvPr>
          <p:cNvPicPr>
            <a:picLocks noChangeAspect="1"/>
          </p:cNvPicPr>
          <p:nvPr/>
        </p:nvPicPr>
        <p:blipFill>
          <a:blip r:embed="rId3"/>
          <a:stretch>
            <a:fillRect/>
          </a:stretch>
        </p:blipFill>
        <p:spPr>
          <a:xfrm>
            <a:off x="838200" y="3070292"/>
            <a:ext cx="3025632" cy="3025632"/>
          </a:xfrm>
          <a:prstGeom prst="rect">
            <a:avLst/>
          </a:prstGeom>
        </p:spPr>
      </p:pic>
      <p:pic>
        <p:nvPicPr>
          <p:cNvPr id="6" name="Picture 5">
            <a:extLst>
              <a:ext uri="{FF2B5EF4-FFF2-40B4-BE49-F238E27FC236}">
                <a16:creationId xmlns:a16="http://schemas.microsoft.com/office/drawing/2014/main" id="{087346CD-3F23-0AAB-1832-3ADFCED461E9}"/>
              </a:ext>
            </a:extLst>
          </p:cNvPr>
          <p:cNvPicPr>
            <a:picLocks noChangeAspect="1"/>
          </p:cNvPicPr>
          <p:nvPr/>
        </p:nvPicPr>
        <p:blipFill>
          <a:blip r:embed="rId4"/>
          <a:stretch>
            <a:fillRect/>
          </a:stretch>
        </p:blipFill>
        <p:spPr>
          <a:xfrm>
            <a:off x="3899152" y="3070292"/>
            <a:ext cx="3025632" cy="3025632"/>
          </a:xfrm>
          <a:prstGeom prst="rect">
            <a:avLst/>
          </a:prstGeom>
        </p:spPr>
      </p:pic>
      <p:pic>
        <p:nvPicPr>
          <p:cNvPr id="8" name="Picture 7">
            <a:extLst>
              <a:ext uri="{FF2B5EF4-FFF2-40B4-BE49-F238E27FC236}">
                <a16:creationId xmlns:a16="http://schemas.microsoft.com/office/drawing/2014/main" id="{7F0A2F79-1838-313B-645A-81A64424D17A}"/>
              </a:ext>
            </a:extLst>
          </p:cNvPr>
          <p:cNvPicPr>
            <a:picLocks noChangeAspect="1"/>
          </p:cNvPicPr>
          <p:nvPr/>
        </p:nvPicPr>
        <p:blipFill>
          <a:blip r:embed="rId5"/>
          <a:stretch>
            <a:fillRect/>
          </a:stretch>
        </p:blipFill>
        <p:spPr>
          <a:xfrm>
            <a:off x="6960104" y="3065575"/>
            <a:ext cx="3030349" cy="3030349"/>
          </a:xfrm>
          <a:prstGeom prst="rect">
            <a:avLst/>
          </a:prstGeom>
        </p:spPr>
      </p:pic>
    </p:spTree>
    <p:extLst>
      <p:ext uri="{BB962C8B-B14F-4D97-AF65-F5344CB8AC3E}">
        <p14:creationId xmlns:p14="http://schemas.microsoft.com/office/powerpoint/2010/main" val="1573347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5AF70-BE89-6385-2580-6F49490F1E47}"/>
              </a:ext>
            </a:extLst>
          </p:cNvPr>
          <p:cNvSpPr>
            <a:spLocks noGrp="1"/>
          </p:cNvSpPr>
          <p:nvPr>
            <p:ph type="title"/>
          </p:nvPr>
        </p:nvSpPr>
        <p:spPr>
          <a:xfrm>
            <a:off x="823215" y="28911"/>
            <a:ext cx="10515600" cy="1325563"/>
          </a:xfrm>
        </p:spPr>
        <p:txBody>
          <a:bodyPr/>
          <a:lstStyle/>
          <a:p>
            <a:r>
              <a:rPr lang="en-GB" dirty="0"/>
              <a:t>Think pharmacy first – summer </a:t>
            </a:r>
          </a:p>
        </p:txBody>
      </p:sp>
      <p:sp>
        <p:nvSpPr>
          <p:cNvPr id="4" name="Footer Placeholder 3">
            <a:extLst>
              <a:ext uri="{FF2B5EF4-FFF2-40B4-BE49-F238E27FC236}">
                <a16:creationId xmlns:a16="http://schemas.microsoft.com/office/drawing/2014/main" id="{A265451E-0EB8-6A08-0524-20AD6DFA6A3F}"/>
              </a:ext>
            </a:extLst>
          </p:cNvPr>
          <p:cNvSpPr>
            <a:spLocks noGrp="1"/>
          </p:cNvSpPr>
          <p:nvPr>
            <p:ph type="ftr" sz="quarter" idx="11"/>
          </p:nvPr>
        </p:nvSpPr>
        <p:spPr/>
        <p:txBody>
          <a:bodyPr/>
          <a:lstStyle/>
          <a:p>
            <a:r>
              <a:rPr lang="en-US"/>
              <a:t>Staffordshire and Stoke-on-Trent Integrated Care System</a:t>
            </a:r>
          </a:p>
          <a:p>
            <a:r>
              <a:rPr lang="en-US"/>
              <a:t>
</a:t>
            </a:r>
            <a:endParaRPr lang="en-US" dirty="0"/>
          </a:p>
        </p:txBody>
      </p:sp>
      <p:sp>
        <p:nvSpPr>
          <p:cNvPr id="5" name="Slide Number Placeholder 4">
            <a:extLst>
              <a:ext uri="{FF2B5EF4-FFF2-40B4-BE49-F238E27FC236}">
                <a16:creationId xmlns:a16="http://schemas.microsoft.com/office/drawing/2014/main" id="{1C87224B-9721-A475-BCD1-A7D37E623CFF}"/>
              </a:ext>
            </a:extLst>
          </p:cNvPr>
          <p:cNvSpPr>
            <a:spLocks noGrp="1"/>
          </p:cNvSpPr>
          <p:nvPr>
            <p:ph type="sldNum" sz="quarter" idx="12"/>
          </p:nvPr>
        </p:nvSpPr>
        <p:spPr/>
        <p:txBody>
          <a:bodyPr/>
          <a:lstStyle/>
          <a:p>
            <a:fld id="{CD8E907E-315C-F745-8CA6-CE49E976B740}" type="slidenum">
              <a:rPr lang="en-US" smtClean="0"/>
              <a:pPr/>
              <a:t>12</a:t>
            </a:fld>
            <a:endParaRPr lang="en-US"/>
          </a:p>
        </p:txBody>
      </p:sp>
      <p:sp>
        <p:nvSpPr>
          <p:cNvPr id="7" name="TextBox 6">
            <a:extLst>
              <a:ext uri="{FF2B5EF4-FFF2-40B4-BE49-F238E27FC236}">
                <a16:creationId xmlns:a16="http://schemas.microsoft.com/office/drawing/2014/main" id="{9F06FCD5-30E1-5420-BD35-BADE20D8CF4F}"/>
              </a:ext>
            </a:extLst>
          </p:cNvPr>
          <p:cNvSpPr txBox="1"/>
          <p:nvPr/>
        </p:nvSpPr>
        <p:spPr>
          <a:xfrm>
            <a:off x="454203" y="994879"/>
            <a:ext cx="11283593" cy="7484357"/>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GB" sz="1800" dirty="0">
                <a:effectLst/>
                <a:ea typeface="Aptos" panose="020B0004020202020204" pitchFamily="34" charset="0"/>
                <a:cs typeface="Times New Roman" panose="02020603050405020304" pitchFamily="18" charset="0"/>
              </a:rPr>
              <a:t>Did you know you can visit a pharmacist instead of your GP for advice and treatment on a range of minor illnesses. </a:t>
            </a:r>
          </a:p>
          <a:p>
            <a:pPr marL="285750" indent="-285750">
              <a:lnSpc>
                <a:spcPct val="107000"/>
              </a:lnSpc>
              <a:spcAft>
                <a:spcPts val="800"/>
              </a:spcAft>
              <a:buFont typeface="Arial" panose="020B0604020202020204" pitchFamily="34" charset="0"/>
              <a:buChar char="•"/>
            </a:pPr>
            <a:r>
              <a:rPr lang="en-GB" sz="1600" dirty="0">
                <a:effectLst/>
                <a:ea typeface="Aptos" panose="020B0004020202020204" pitchFamily="34" charset="0"/>
                <a:cs typeface="Times New Roman" panose="02020603050405020304" pitchFamily="18" charset="0"/>
              </a:rPr>
              <a:t>You can now visit a pharmacist for advice and treatment for earache. Does your child have earache? Redness? Inflammation and soreness? </a:t>
            </a:r>
          </a:p>
          <a:p>
            <a:pPr marL="285750" indent="-285750">
              <a:lnSpc>
                <a:spcPct val="107000"/>
              </a:lnSpc>
              <a:spcAft>
                <a:spcPts val="800"/>
              </a:spcAft>
              <a:buFont typeface="Arial" panose="020B0604020202020204" pitchFamily="34" charset="0"/>
              <a:buChar char="•"/>
            </a:pPr>
            <a:r>
              <a:rPr lang="en-GB" sz="1600" dirty="0">
                <a:effectLst/>
                <a:ea typeface="Aptos" panose="020B0004020202020204" pitchFamily="34" charset="0"/>
                <a:cs typeface="Times New Roman" panose="02020603050405020304" pitchFamily="18" charset="0"/>
              </a:rPr>
              <a:t>You can now visit a pharmacist for advice and treatment for impetigo. Common in young children, impetigo is a skin infection which often gets better in seven</a:t>
            </a:r>
            <a:r>
              <a:rPr lang="en-GB" sz="1600" dirty="0">
                <a:ea typeface="Aptos" panose="020B0004020202020204" pitchFamily="34" charset="0"/>
                <a:cs typeface="Times New Roman" panose="02020603050405020304" pitchFamily="18" charset="0"/>
              </a:rPr>
              <a:t> to 10</a:t>
            </a:r>
            <a:r>
              <a:rPr lang="en-GB" sz="1600" dirty="0">
                <a:effectLst/>
                <a:ea typeface="Aptos" panose="020B0004020202020204" pitchFamily="34" charset="0"/>
                <a:cs typeface="Times New Roman" panose="02020603050405020304" pitchFamily="18" charset="0"/>
              </a:rPr>
              <a:t> days with treatment. </a:t>
            </a:r>
          </a:p>
          <a:p>
            <a:pPr marL="285750" indent="-285750">
              <a:lnSpc>
                <a:spcPct val="107000"/>
              </a:lnSpc>
              <a:spcAft>
                <a:spcPts val="800"/>
              </a:spcAft>
              <a:buFont typeface="Arial" panose="020B0604020202020204" pitchFamily="34" charset="0"/>
              <a:buChar char="•"/>
            </a:pPr>
            <a:r>
              <a:rPr lang="en-GB" sz="1600" dirty="0">
                <a:effectLst/>
                <a:ea typeface="Aptos" panose="020B0004020202020204" pitchFamily="34" charset="0"/>
                <a:cs typeface="Times New Roman" panose="02020603050405020304" pitchFamily="18" charset="0"/>
              </a:rPr>
              <a:t>You can now visit a pharmacist for advice and treatment for infected insect bites.</a:t>
            </a:r>
            <a:r>
              <a:rPr lang="en-GB" sz="1600" dirty="0">
                <a:ea typeface="Aptos" panose="020B0004020202020204" pitchFamily="34" charset="0"/>
                <a:cs typeface="Times New Roman" panose="02020603050405020304" pitchFamily="18" charset="0"/>
              </a:rPr>
              <a:t> </a:t>
            </a:r>
            <a:r>
              <a:rPr lang="en-GB" sz="1600" dirty="0">
                <a:effectLst/>
                <a:ea typeface="Aptos" panose="020B0004020202020204" pitchFamily="34" charset="0"/>
                <a:cs typeface="Times New Roman" panose="02020603050405020304" pitchFamily="18" charset="0"/>
              </a:rPr>
              <a:t>Do you have an insect bite? Sometimes they can look red and swollen and feel hot.</a:t>
            </a:r>
          </a:p>
          <a:p>
            <a:pPr marL="285750" indent="-285750">
              <a:lnSpc>
                <a:spcPct val="107000"/>
              </a:lnSpc>
              <a:spcAft>
                <a:spcPts val="800"/>
              </a:spcAft>
              <a:buFont typeface="Arial" panose="020B0604020202020204" pitchFamily="34" charset="0"/>
              <a:buChar char="•"/>
            </a:pPr>
            <a:r>
              <a:rPr lang="en-GB" sz="1600" dirty="0">
                <a:effectLst/>
                <a:ea typeface="Aptos" panose="020B0004020202020204" pitchFamily="34" charset="0"/>
                <a:cs typeface="Times New Roman" panose="02020603050405020304" pitchFamily="18" charset="0"/>
              </a:rPr>
              <a:t>You can now visit a pharmacist for advice and treatment for shingles. Shingles can cause a painful rash. </a:t>
            </a:r>
          </a:p>
          <a:p>
            <a:pPr marL="285750" indent="-285750">
              <a:lnSpc>
                <a:spcPct val="107000"/>
              </a:lnSpc>
              <a:spcAft>
                <a:spcPts val="800"/>
              </a:spcAft>
              <a:buFont typeface="Arial" panose="020B0604020202020204" pitchFamily="34" charset="0"/>
              <a:buChar char="•"/>
            </a:pPr>
            <a:r>
              <a:rPr lang="en-GB" sz="1600" dirty="0">
                <a:effectLst/>
                <a:ea typeface="Aptos" panose="020B0004020202020204" pitchFamily="34" charset="0"/>
                <a:cs typeface="Times New Roman" panose="02020603050405020304" pitchFamily="18" charset="0"/>
              </a:rPr>
              <a:t>You can now visit a pharmacist for advice and treatment for sinusitis. Sinusitis is the swelling of the sinuses. </a:t>
            </a:r>
          </a:p>
          <a:p>
            <a:pPr marL="285750" indent="-285750">
              <a:lnSpc>
                <a:spcPct val="107000"/>
              </a:lnSpc>
              <a:spcAft>
                <a:spcPts val="800"/>
              </a:spcAft>
              <a:buFont typeface="Arial" panose="020B0604020202020204" pitchFamily="34" charset="0"/>
              <a:buChar char="•"/>
            </a:pPr>
            <a:r>
              <a:rPr lang="en-GB" sz="1600" dirty="0">
                <a:effectLst/>
                <a:ea typeface="Aptos" panose="020B0004020202020204" pitchFamily="34" charset="0"/>
                <a:cs typeface="Times New Roman" panose="02020603050405020304" pitchFamily="18" charset="0"/>
              </a:rPr>
              <a:t>You can now visit a pharmacist for advice and treatment an ongoing sore throat. Sore throats are very common and usually get better by themselves within a week.</a:t>
            </a:r>
          </a:p>
          <a:p>
            <a:pPr marL="285750" indent="-285750">
              <a:lnSpc>
                <a:spcPct val="107000"/>
              </a:lnSpc>
              <a:spcAft>
                <a:spcPts val="800"/>
              </a:spcAft>
              <a:buFont typeface="Arial" panose="020B0604020202020204" pitchFamily="34" charset="0"/>
              <a:buChar char="•"/>
            </a:pPr>
            <a:r>
              <a:rPr lang="en-GB" sz="1600" dirty="0">
                <a:effectLst/>
                <a:ea typeface="Aptos" panose="020B0004020202020204" pitchFamily="34" charset="0"/>
                <a:cs typeface="Times New Roman" panose="02020603050405020304" pitchFamily="18" charset="0"/>
              </a:rPr>
              <a:t>If you’re a woman aged 16 to 64 you can now visit a pharmacist for advice and treatment for a urinary tract infection (UTI). Think you have a UTI? Pain or a burning sensation when peeing? Needing to pee more often and pee that looks cloudy, dark or has a strong smell? </a:t>
            </a:r>
          </a:p>
          <a:p>
            <a:pPr marL="285750" indent="-285750">
              <a:lnSpc>
                <a:spcPct val="107000"/>
              </a:lnSpc>
              <a:spcAft>
                <a:spcPts val="800"/>
              </a:spcAft>
              <a:buFont typeface="Arial" panose="020B0604020202020204" pitchFamily="34" charset="0"/>
              <a:buChar char="•"/>
            </a:pPr>
            <a:r>
              <a:rPr lang="en-GB" sz="1600" dirty="0">
                <a:hlinkClick r:id="rId2"/>
              </a:rPr>
              <a:t>NHS England — Midlands » Pharmacy first resources</a:t>
            </a:r>
            <a:r>
              <a:rPr lang="en-GB" sz="1600" dirty="0">
                <a:cs typeface="Times New Roman" panose="02020603050405020304" pitchFamily="18" charset="0"/>
              </a:rPr>
              <a:t> </a:t>
            </a:r>
            <a:endParaRPr lang="en-GB" sz="1600" dirty="0">
              <a:effectLst/>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endParaRPr lang="en-GB" sz="1600" dirty="0">
              <a:effectLst/>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endParaRPr lang="en-GB" sz="1600" dirty="0">
              <a:effectLst/>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endParaRPr lang="en-GB" sz="1600" dirty="0">
              <a:effectLst/>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endParaRPr lang="en-GB" sz="1600" dirty="0">
              <a:effectLst/>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endParaRPr lang="en-GB" sz="1600" dirty="0">
              <a:effectLst/>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endParaRPr lang="en-GB" sz="16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48421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ED629AC-5CA7-95E4-E9E5-17A88A2F5687}"/>
              </a:ext>
            </a:extLst>
          </p:cNvPr>
          <p:cNvSpPr>
            <a:spLocks noGrp="1"/>
          </p:cNvSpPr>
          <p:nvPr>
            <p:ph type="ftr" sz="quarter" idx="11"/>
          </p:nvPr>
        </p:nvSpPr>
        <p:spPr/>
        <p:txBody>
          <a:bodyPr/>
          <a:lstStyle/>
          <a:p>
            <a:r>
              <a:rPr lang="en-US"/>
              <a:t>Staffordshire and Stoke-on-Trent Integrated Care System</a:t>
            </a:r>
          </a:p>
          <a:p>
            <a:r>
              <a:rPr lang="en-US"/>
              <a:t>
</a:t>
            </a:r>
            <a:endParaRPr lang="en-US" dirty="0"/>
          </a:p>
        </p:txBody>
      </p:sp>
      <p:sp>
        <p:nvSpPr>
          <p:cNvPr id="5" name="Slide Number Placeholder 4">
            <a:extLst>
              <a:ext uri="{FF2B5EF4-FFF2-40B4-BE49-F238E27FC236}">
                <a16:creationId xmlns:a16="http://schemas.microsoft.com/office/drawing/2014/main" id="{CE53F4A7-88EB-9945-A26A-E598E1A6B5B1}"/>
              </a:ext>
            </a:extLst>
          </p:cNvPr>
          <p:cNvSpPr>
            <a:spLocks noGrp="1"/>
          </p:cNvSpPr>
          <p:nvPr>
            <p:ph type="sldNum" sz="quarter" idx="12"/>
          </p:nvPr>
        </p:nvSpPr>
        <p:spPr/>
        <p:txBody>
          <a:bodyPr/>
          <a:lstStyle/>
          <a:p>
            <a:fld id="{CD8E907E-315C-F745-8CA6-CE49E976B740}" type="slidenum">
              <a:rPr lang="en-US" smtClean="0"/>
              <a:pPr/>
              <a:t>13</a:t>
            </a:fld>
            <a:endParaRPr lang="en-US"/>
          </a:p>
        </p:txBody>
      </p:sp>
      <p:pic>
        <p:nvPicPr>
          <p:cNvPr id="9" name="Picture 8" descr="A person in a white coat&#10;&#10;Description automatically generated">
            <a:extLst>
              <a:ext uri="{FF2B5EF4-FFF2-40B4-BE49-F238E27FC236}">
                <a16:creationId xmlns:a16="http://schemas.microsoft.com/office/drawing/2014/main" id="{C72EBFC9-275E-E43D-46BE-521327B0A7E8}"/>
              </a:ext>
            </a:extLst>
          </p:cNvPr>
          <p:cNvPicPr>
            <a:picLocks noChangeAspect="1"/>
          </p:cNvPicPr>
          <p:nvPr/>
        </p:nvPicPr>
        <p:blipFill>
          <a:blip r:embed="rId2"/>
          <a:stretch>
            <a:fillRect/>
          </a:stretch>
        </p:blipFill>
        <p:spPr>
          <a:xfrm>
            <a:off x="7776534" y="132526"/>
            <a:ext cx="3431492" cy="1930214"/>
          </a:xfrm>
          <a:prstGeom prst="rect">
            <a:avLst/>
          </a:prstGeom>
        </p:spPr>
      </p:pic>
      <p:pic>
        <p:nvPicPr>
          <p:cNvPr id="11" name="Picture 10" descr="A group of women and a baby in a pharmacy&#10;&#10;Description automatically generated">
            <a:extLst>
              <a:ext uri="{FF2B5EF4-FFF2-40B4-BE49-F238E27FC236}">
                <a16:creationId xmlns:a16="http://schemas.microsoft.com/office/drawing/2014/main" id="{31391E05-3B8B-3C07-844F-08C2F99B7587}"/>
              </a:ext>
            </a:extLst>
          </p:cNvPr>
          <p:cNvPicPr>
            <a:picLocks noChangeAspect="1"/>
          </p:cNvPicPr>
          <p:nvPr/>
        </p:nvPicPr>
        <p:blipFill>
          <a:blip r:embed="rId3"/>
          <a:stretch>
            <a:fillRect/>
          </a:stretch>
        </p:blipFill>
        <p:spPr>
          <a:xfrm>
            <a:off x="4266236" y="4147852"/>
            <a:ext cx="3459493" cy="1945965"/>
          </a:xfrm>
          <a:prstGeom prst="rect">
            <a:avLst/>
          </a:prstGeom>
        </p:spPr>
      </p:pic>
      <p:pic>
        <p:nvPicPr>
          <p:cNvPr id="13" name="Picture 12" descr="A person in a white coat&#10;&#10;Description automatically generated">
            <a:extLst>
              <a:ext uri="{FF2B5EF4-FFF2-40B4-BE49-F238E27FC236}">
                <a16:creationId xmlns:a16="http://schemas.microsoft.com/office/drawing/2014/main" id="{A97FDFB4-E82B-3659-13E4-9329D4EADD6E}"/>
              </a:ext>
            </a:extLst>
          </p:cNvPr>
          <p:cNvPicPr>
            <a:picLocks noChangeAspect="1"/>
          </p:cNvPicPr>
          <p:nvPr/>
        </p:nvPicPr>
        <p:blipFill>
          <a:blip r:embed="rId4"/>
          <a:stretch>
            <a:fillRect/>
          </a:stretch>
        </p:blipFill>
        <p:spPr>
          <a:xfrm>
            <a:off x="4266235" y="2160262"/>
            <a:ext cx="3459493" cy="1945965"/>
          </a:xfrm>
          <a:prstGeom prst="rect">
            <a:avLst/>
          </a:prstGeom>
        </p:spPr>
      </p:pic>
      <p:pic>
        <p:nvPicPr>
          <p:cNvPr id="15" name="Picture 14" descr="A person at a pharmacy&#10;&#10;Description automatically generated">
            <a:extLst>
              <a:ext uri="{FF2B5EF4-FFF2-40B4-BE49-F238E27FC236}">
                <a16:creationId xmlns:a16="http://schemas.microsoft.com/office/drawing/2014/main" id="{BF5FB28C-3D3C-B5ED-645F-94A8AC428E0E}"/>
              </a:ext>
            </a:extLst>
          </p:cNvPr>
          <p:cNvPicPr>
            <a:picLocks noChangeAspect="1"/>
          </p:cNvPicPr>
          <p:nvPr/>
        </p:nvPicPr>
        <p:blipFill>
          <a:blip r:embed="rId5"/>
          <a:stretch>
            <a:fillRect/>
          </a:stretch>
        </p:blipFill>
        <p:spPr>
          <a:xfrm>
            <a:off x="4266235" y="132525"/>
            <a:ext cx="3431491" cy="1930214"/>
          </a:xfrm>
          <a:prstGeom prst="rect">
            <a:avLst/>
          </a:prstGeom>
        </p:spPr>
      </p:pic>
      <p:pic>
        <p:nvPicPr>
          <p:cNvPr id="17" name="Picture 16" descr="A person holding a phone&#10;&#10;Description automatically generated">
            <a:extLst>
              <a:ext uri="{FF2B5EF4-FFF2-40B4-BE49-F238E27FC236}">
                <a16:creationId xmlns:a16="http://schemas.microsoft.com/office/drawing/2014/main" id="{E0965E21-667B-BD54-5D06-700EF1B645F5}"/>
              </a:ext>
            </a:extLst>
          </p:cNvPr>
          <p:cNvPicPr>
            <a:picLocks noChangeAspect="1"/>
          </p:cNvPicPr>
          <p:nvPr/>
        </p:nvPicPr>
        <p:blipFill>
          <a:blip r:embed="rId6"/>
          <a:stretch>
            <a:fillRect/>
          </a:stretch>
        </p:blipFill>
        <p:spPr>
          <a:xfrm>
            <a:off x="783939" y="120407"/>
            <a:ext cx="3431491" cy="1930214"/>
          </a:xfrm>
          <a:prstGeom prst="rect">
            <a:avLst/>
          </a:prstGeom>
        </p:spPr>
      </p:pic>
      <p:pic>
        <p:nvPicPr>
          <p:cNvPr id="19" name="Picture 18" descr="A person in a white coat&#10;&#10;Description automatically generated">
            <a:extLst>
              <a:ext uri="{FF2B5EF4-FFF2-40B4-BE49-F238E27FC236}">
                <a16:creationId xmlns:a16="http://schemas.microsoft.com/office/drawing/2014/main" id="{CAE5BBE4-8427-5065-C696-D3B1F8236C71}"/>
              </a:ext>
            </a:extLst>
          </p:cNvPr>
          <p:cNvPicPr>
            <a:picLocks noChangeAspect="1"/>
          </p:cNvPicPr>
          <p:nvPr/>
        </p:nvPicPr>
        <p:blipFill>
          <a:blip r:embed="rId7"/>
          <a:stretch>
            <a:fillRect/>
          </a:stretch>
        </p:blipFill>
        <p:spPr>
          <a:xfrm>
            <a:off x="783938" y="2160262"/>
            <a:ext cx="3431491" cy="1930214"/>
          </a:xfrm>
          <a:prstGeom prst="rect">
            <a:avLst/>
          </a:prstGeom>
        </p:spPr>
      </p:pic>
      <p:pic>
        <p:nvPicPr>
          <p:cNvPr id="21" name="Picture 20" descr="A person in a white coat&#10;&#10;Description automatically generated">
            <a:extLst>
              <a:ext uri="{FF2B5EF4-FFF2-40B4-BE49-F238E27FC236}">
                <a16:creationId xmlns:a16="http://schemas.microsoft.com/office/drawing/2014/main" id="{39161E65-F012-23A3-028F-5A6A9F028829}"/>
              </a:ext>
            </a:extLst>
          </p:cNvPr>
          <p:cNvPicPr>
            <a:picLocks noChangeAspect="1"/>
          </p:cNvPicPr>
          <p:nvPr/>
        </p:nvPicPr>
        <p:blipFill>
          <a:blip r:embed="rId8"/>
          <a:stretch>
            <a:fillRect/>
          </a:stretch>
        </p:blipFill>
        <p:spPr>
          <a:xfrm>
            <a:off x="783939" y="4147852"/>
            <a:ext cx="3431491" cy="1930213"/>
          </a:xfrm>
          <a:prstGeom prst="rect">
            <a:avLst/>
          </a:prstGeom>
        </p:spPr>
      </p:pic>
      <p:pic>
        <p:nvPicPr>
          <p:cNvPr id="25" name="Picture 24" descr="A person smiling at the camera&#10;&#10;Description automatically generated">
            <a:extLst>
              <a:ext uri="{FF2B5EF4-FFF2-40B4-BE49-F238E27FC236}">
                <a16:creationId xmlns:a16="http://schemas.microsoft.com/office/drawing/2014/main" id="{2068E818-F2E5-F029-37A8-453DA588FBC9}"/>
              </a:ext>
            </a:extLst>
          </p:cNvPr>
          <p:cNvPicPr>
            <a:picLocks noChangeAspect="1"/>
          </p:cNvPicPr>
          <p:nvPr/>
        </p:nvPicPr>
        <p:blipFill>
          <a:blip r:embed="rId9"/>
          <a:stretch>
            <a:fillRect/>
          </a:stretch>
        </p:blipFill>
        <p:spPr>
          <a:xfrm>
            <a:off x="7817768" y="2165278"/>
            <a:ext cx="3390258" cy="1907020"/>
          </a:xfrm>
          <a:prstGeom prst="rect">
            <a:avLst/>
          </a:prstGeom>
        </p:spPr>
      </p:pic>
    </p:spTree>
    <p:extLst>
      <p:ext uri="{BB962C8B-B14F-4D97-AF65-F5344CB8AC3E}">
        <p14:creationId xmlns:p14="http://schemas.microsoft.com/office/powerpoint/2010/main" val="3600634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A7511-11EC-0AAB-78F3-1C8DC0374CC0}"/>
              </a:ext>
            </a:extLst>
          </p:cNvPr>
          <p:cNvSpPr>
            <a:spLocks noGrp="1"/>
          </p:cNvSpPr>
          <p:nvPr>
            <p:ph type="title"/>
          </p:nvPr>
        </p:nvSpPr>
        <p:spPr/>
        <p:txBody>
          <a:bodyPr/>
          <a:lstStyle/>
          <a:p>
            <a:r>
              <a:rPr lang="en-GB" dirty="0"/>
              <a:t>Oral Contraception </a:t>
            </a:r>
          </a:p>
        </p:txBody>
      </p:sp>
      <p:sp>
        <p:nvSpPr>
          <p:cNvPr id="3" name="Picture Placeholder 2">
            <a:extLst>
              <a:ext uri="{FF2B5EF4-FFF2-40B4-BE49-F238E27FC236}">
                <a16:creationId xmlns:a16="http://schemas.microsoft.com/office/drawing/2014/main" id="{094ED23F-41CD-EBDF-51C5-1AFD89F0E303}"/>
              </a:ext>
            </a:extLst>
          </p:cNvPr>
          <p:cNvSpPr>
            <a:spLocks noGrp="1"/>
          </p:cNvSpPr>
          <p:nvPr>
            <p:ph type="pic" sz="quarter" idx="16"/>
          </p:nvPr>
        </p:nvSpPr>
        <p:spPr/>
        <p:txBody>
          <a:bodyPr>
            <a:normAutofit/>
          </a:bodyPr>
          <a:lstStyle/>
          <a:p>
            <a:r>
              <a:rPr lang="en-GB" sz="2000" dirty="0">
                <a:latin typeface="+mn-lt"/>
              </a:rPr>
              <a:t>A community pharmacy can now look after your repeat supplies of oral contraception and offer consultations. Find out more </a:t>
            </a:r>
            <a:r>
              <a:rPr lang="en-GB" sz="2000" dirty="0">
                <a:latin typeface="+mn-lt"/>
                <a:hlinkClick r:id="rId2"/>
              </a:rPr>
              <a:t>https://www.england.nhs.uk/.../pharmacy-contraception.../</a:t>
            </a:r>
            <a:r>
              <a:rPr lang="en-GB" sz="2000" dirty="0">
                <a:latin typeface="+mn-lt"/>
              </a:rPr>
              <a:t> </a:t>
            </a:r>
          </a:p>
          <a:p>
            <a:r>
              <a:rPr lang="en-GB" sz="2000" b="0" i="0" dirty="0">
                <a:solidFill>
                  <a:srgbClr val="1D2129"/>
                </a:solidFill>
                <a:effectLst/>
                <a:latin typeface="+mn-lt"/>
              </a:rPr>
              <a:t>If you need a repeat supply of your oral contraception, your local pharmacy could help. </a:t>
            </a:r>
            <a:r>
              <a:rPr lang="en-GB" sz="2000" b="0" i="0" u="none" strike="noStrike" dirty="0">
                <a:solidFill>
                  <a:srgbClr val="365899"/>
                </a:solidFill>
                <a:effectLst/>
                <a:latin typeface="+mn-lt"/>
                <a:hlinkClick r:id="rId3"/>
              </a:rPr>
              <a:t>https://england.nhs.uk/midlands/…</a:t>
            </a:r>
            <a:endParaRPr lang="en-GB" sz="2000" b="0" i="0" u="none" strike="noStrike" dirty="0">
              <a:solidFill>
                <a:srgbClr val="365899"/>
              </a:solidFill>
              <a:effectLst/>
              <a:latin typeface="+mn-lt"/>
            </a:endParaRPr>
          </a:p>
          <a:p>
            <a:pPr marL="0" indent="0">
              <a:buNone/>
            </a:pPr>
            <a:endParaRPr lang="en-GB" sz="2000" b="0" i="0" dirty="0">
              <a:solidFill>
                <a:srgbClr val="1D2129"/>
              </a:solidFill>
              <a:effectLst/>
              <a:latin typeface="+mn-lt"/>
            </a:endParaRPr>
          </a:p>
          <a:p>
            <a:pPr marL="0" indent="0">
              <a:buNone/>
            </a:pPr>
            <a:endParaRPr lang="en-GB" sz="2000" b="0" i="0" u="none" strike="noStrike" dirty="0">
              <a:solidFill>
                <a:srgbClr val="050505"/>
              </a:solidFill>
              <a:effectLst/>
              <a:latin typeface="+mn-lt"/>
            </a:endParaRPr>
          </a:p>
          <a:p>
            <a:pPr marL="0" indent="0">
              <a:buNone/>
            </a:pPr>
            <a:endParaRPr lang="en-GB" sz="2000" dirty="0">
              <a:latin typeface="+mn-lt"/>
            </a:endParaRPr>
          </a:p>
          <a:p>
            <a:pPr marL="0" indent="0">
              <a:buNone/>
            </a:pPr>
            <a:endParaRPr lang="en-GB" sz="2000" dirty="0">
              <a:latin typeface="+mn-lt"/>
            </a:endParaRPr>
          </a:p>
          <a:p>
            <a:pPr marL="0" indent="0">
              <a:buNone/>
            </a:pPr>
            <a:endParaRPr lang="en-GB" sz="2000" dirty="0">
              <a:latin typeface="+mn-lt"/>
            </a:endParaRPr>
          </a:p>
        </p:txBody>
      </p:sp>
      <p:sp>
        <p:nvSpPr>
          <p:cNvPr id="4" name="Footer Placeholder 3">
            <a:extLst>
              <a:ext uri="{FF2B5EF4-FFF2-40B4-BE49-F238E27FC236}">
                <a16:creationId xmlns:a16="http://schemas.microsoft.com/office/drawing/2014/main" id="{25126B46-6D77-5087-D615-8866693A59B3}"/>
              </a:ext>
            </a:extLst>
          </p:cNvPr>
          <p:cNvSpPr>
            <a:spLocks noGrp="1"/>
          </p:cNvSpPr>
          <p:nvPr>
            <p:ph type="ftr" sz="quarter" idx="11"/>
          </p:nvPr>
        </p:nvSpPr>
        <p:spPr/>
        <p:txBody>
          <a:bodyPr/>
          <a:lstStyle/>
          <a:p>
            <a:r>
              <a:rPr lang="en-US"/>
              <a:t>Staffordshire and Stoke-on-Trent Integrated Care System</a:t>
            </a:r>
          </a:p>
          <a:p>
            <a:r>
              <a:rPr lang="en-US"/>
              <a:t>
</a:t>
            </a:r>
            <a:endParaRPr lang="en-US" dirty="0"/>
          </a:p>
        </p:txBody>
      </p:sp>
      <p:sp>
        <p:nvSpPr>
          <p:cNvPr id="5" name="Slide Number Placeholder 4">
            <a:extLst>
              <a:ext uri="{FF2B5EF4-FFF2-40B4-BE49-F238E27FC236}">
                <a16:creationId xmlns:a16="http://schemas.microsoft.com/office/drawing/2014/main" id="{E6E202C9-3DD2-009D-3753-D39D4E9D9FF9}"/>
              </a:ext>
            </a:extLst>
          </p:cNvPr>
          <p:cNvSpPr>
            <a:spLocks noGrp="1"/>
          </p:cNvSpPr>
          <p:nvPr>
            <p:ph type="sldNum" sz="quarter" idx="12"/>
          </p:nvPr>
        </p:nvSpPr>
        <p:spPr/>
        <p:txBody>
          <a:bodyPr/>
          <a:lstStyle/>
          <a:p>
            <a:fld id="{CD8E907E-315C-F745-8CA6-CE49E976B740}" type="slidenum">
              <a:rPr lang="en-US" smtClean="0"/>
              <a:pPr/>
              <a:t>14</a:t>
            </a:fld>
            <a:endParaRPr lang="en-US"/>
          </a:p>
        </p:txBody>
      </p:sp>
      <p:pic>
        <p:nvPicPr>
          <p:cNvPr id="7" name="Picture 6" descr="A close-up of pills&#10;&#10;Description automatically generated">
            <a:extLst>
              <a:ext uri="{FF2B5EF4-FFF2-40B4-BE49-F238E27FC236}">
                <a16:creationId xmlns:a16="http://schemas.microsoft.com/office/drawing/2014/main" id="{E39B70BA-30B8-9E3D-DF30-E064A0F420A7}"/>
              </a:ext>
            </a:extLst>
          </p:cNvPr>
          <p:cNvPicPr>
            <a:picLocks noChangeAspect="1"/>
          </p:cNvPicPr>
          <p:nvPr/>
        </p:nvPicPr>
        <p:blipFill>
          <a:blip r:embed="rId4"/>
          <a:stretch>
            <a:fillRect/>
          </a:stretch>
        </p:blipFill>
        <p:spPr>
          <a:xfrm>
            <a:off x="8018760" y="3233262"/>
            <a:ext cx="3591299" cy="2019776"/>
          </a:xfrm>
          <a:prstGeom prst="rect">
            <a:avLst/>
          </a:prstGeom>
        </p:spPr>
      </p:pic>
      <p:pic>
        <p:nvPicPr>
          <p:cNvPr id="9" name="Picture 8" descr="A close-up of a contraceptive pill&#10;&#10;Description automatically generated">
            <a:extLst>
              <a:ext uri="{FF2B5EF4-FFF2-40B4-BE49-F238E27FC236}">
                <a16:creationId xmlns:a16="http://schemas.microsoft.com/office/drawing/2014/main" id="{D8BC46CC-4825-509D-1956-3B908916478D}"/>
              </a:ext>
            </a:extLst>
          </p:cNvPr>
          <p:cNvPicPr>
            <a:picLocks noChangeAspect="1"/>
          </p:cNvPicPr>
          <p:nvPr/>
        </p:nvPicPr>
        <p:blipFill>
          <a:blip r:embed="rId5"/>
          <a:stretch>
            <a:fillRect/>
          </a:stretch>
        </p:blipFill>
        <p:spPr>
          <a:xfrm>
            <a:off x="4300522" y="3233261"/>
            <a:ext cx="3589025" cy="2019776"/>
          </a:xfrm>
          <a:prstGeom prst="rect">
            <a:avLst/>
          </a:prstGeom>
        </p:spPr>
      </p:pic>
      <p:pic>
        <p:nvPicPr>
          <p:cNvPr id="11" name="Picture 10" descr="A close-up of a hand holding a pill&#10;&#10;Description automatically generated">
            <a:extLst>
              <a:ext uri="{FF2B5EF4-FFF2-40B4-BE49-F238E27FC236}">
                <a16:creationId xmlns:a16="http://schemas.microsoft.com/office/drawing/2014/main" id="{CF937E6A-D045-3D4A-617A-FE7DC4B1627B}"/>
              </a:ext>
            </a:extLst>
          </p:cNvPr>
          <p:cNvPicPr>
            <a:picLocks noChangeAspect="1"/>
          </p:cNvPicPr>
          <p:nvPr/>
        </p:nvPicPr>
        <p:blipFill>
          <a:blip r:embed="rId6"/>
          <a:stretch>
            <a:fillRect/>
          </a:stretch>
        </p:blipFill>
        <p:spPr>
          <a:xfrm>
            <a:off x="577682" y="3233261"/>
            <a:ext cx="3593627" cy="2019776"/>
          </a:xfrm>
          <a:prstGeom prst="rect">
            <a:avLst/>
          </a:prstGeom>
        </p:spPr>
      </p:pic>
    </p:spTree>
    <p:extLst>
      <p:ext uri="{BB962C8B-B14F-4D97-AF65-F5344CB8AC3E}">
        <p14:creationId xmlns:p14="http://schemas.microsoft.com/office/powerpoint/2010/main" val="954311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0DF6EF-B934-18A4-CF6B-4E7970A405AE}"/>
              </a:ext>
            </a:extLst>
          </p:cNvPr>
          <p:cNvSpPr>
            <a:spLocks noGrp="1"/>
          </p:cNvSpPr>
          <p:nvPr>
            <p:ph type="title"/>
          </p:nvPr>
        </p:nvSpPr>
        <p:spPr/>
        <p:txBody>
          <a:bodyPr/>
          <a:lstStyle/>
          <a:p>
            <a:r>
              <a:rPr lang="en-GB" dirty="0"/>
              <a:t>UEC - 111</a:t>
            </a:r>
          </a:p>
        </p:txBody>
      </p:sp>
      <p:sp>
        <p:nvSpPr>
          <p:cNvPr id="3" name="Footer Placeholder 2">
            <a:extLst>
              <a:ext uri="{FF2B5EF4-FFF2-40B4-BE49-F238E27FC236}">
                <a16:creationId xmlns:a16="http://schemas.microsoft.com/office/drawing/2014/main" id="{1F19A06F-9A70-6952-29E5-8BAA8E090940}"/>
              </a:ext>
            </a:extLst>
          </p:cNvPr>
          <p:cNvSpPr>
            <a:spLocks noGrp="1"/>
          </p:cNvSpPr>
          <p:nvPr>
            <p:ph type="ftr" sz="quarter" idx="11"/>
          </p:nvPr>
        </p:nvSpPr>
        <p:spPr/>
        <p:txBody>
          <a:bodyPr/>
          <a:lstStyle/>
          <a:p>
            <a:r>
              <a:rPr lang="en-US"/>
              <a:t>Staffordshire and Stoke-on-Trent Integrated Care System</a:t>
            </a:r>
          </a:p>
          <a:p>
            <a:r>
              <a:rPr lang="en-US"/>
              <a:t>
</a:t>
            </a:r>
            <a:endParaRPr lang="en-US" dirty="0"/>
          </a:p>
        </p:txBody>
      </p:sp>
      <p:sp>
        <p:nvSpPr>
          <p:cNvPr id="4" name="Slide Number Placeholder 3">
            <a:extLst>
              <a:ext uri="{FF2B5EF4-FFF2-40B4-BE49-F238E27FC236}">
                <a16:creationId xmlns:a16="http://schemas.microsoft.com/office/drawing/2014/main" id="{42D572B3-CD14-12CD-191A-904B34227043}"/>
              </a:ext>
            </a:extLst>
          </p:cNvPr>
          <p:cNvSpPr>
            <a:spLocks noGrp="1"/>
          </p:cNvSpPr>
          <p:nvPr>
            <p:ph type="sldNum" sz="quarter" idx="12"/>
          </p:nvPr>
        </p:nvSpPr>
        <p:spPr/>
        <p:txBody>
          <a:bodyPr/>
          <a:lstStyle/>
          <a:p>
            <a:fld id="{CD8E907E-315C-F745-8CA6-CE49E976B740}" type="slidenum">
              <a:rPr lang="en-US" smtClean="0"/>
              <a:pPr/>
              <a:t>2</a:t>
            </a:fld>
            <a:endParaRPr lang="en-US"/>
          </a:p>
        </p:txBody>
      </p:sp>
      <p:sp>
        <p:nvSpPr>
          <p:cNvPr id="8" name="TextBox 7">
            <a:extLst>
              <a:ext uri="{FF2B5EF4-FFF2-40B4-BE49-F238E27FC236}">
                <a16:creationId xmlns:a16="http://schemas.microsoft.com/office/drawing/2014/main" id="{0D4E1F58-D1AF-D7AD-6002-7F357DAD6DD9}"/>
              </a:ext>
            </a:extLst>
          </p:cNvPr>
          <p:cNvSpPr txBox="1"/>
          <p:nvPr/>
        </p:nvSpPr>
        <p:spPr>
          <a:xfrm>
            <a:off x="838199" y="1459401"/>
            <a:ext cx="10350357" cy="3693319"/>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GB" dirty="0"/>
              <a:t>NHS 111 can book you an appointment for urgent healthcare. Visit www.111.nhs.uk, call 111 or use the NHS app.</a:t>
            </a:r>
          </a:p>
          <a:p>
            <a:pPr marL="285750" indent="-285750">
              <a:buFont typeface="Arial" panose="020B0604020202020204" pitchFamily="34" charset="0"/>
              <a:buChar char="•"/>
            </a:pPr>
            <a:r>
              <a:rPr lang="en-GB" dirty="0">
                <a:ea typeface="+mn-lt"/>
                <a:cs typeface="+mn-lt"/>
              </a:rPr>
              <a:t>NHS 111 will direct you to the right place to meet your medical needs. You can go online at </a:t>
            </a:r>
            <a:r>
              <a:rPr lang="en-GB" dirty="0">
                <a:ea typeface="+mn-lt"/>
                <a:cs typeface="+mn-lt"/>
                <a:hlinkClick r:id="rId2"/>
              </a:rPr>
              <a:t>www.111.nhs.uk</a:t>
            </a:r>
            <a:r>
              <a:rPr lang="en-GB" dirty="0">
                <a:ea typeface="+mn-lt"/>
                <a:cs typeface="+mn-lt"/>
              </a:rPr>
              <a:t>, call or use the NHS App. </a:t>
            </a:r>
          </a:p>
          <a:p>
            <a:pPr marL="285750" indent="-285750">
              <a:buFont typeface="Arial" panose="020B0604020202020204" pitchFamily="34" charset="0"/>
              <a:buChar char="•"/>
            </a:pPr>
            <a:r>
              <a:rPr lang="en-GB" dirty="0"/>
              <a:t>If you need urgent medical help but you're not sure where to go, contact NHS 111. They will assess you and direct you to the right service. Go online at www.111.nhs.uk, call or use the NHS App. </a:t>
            </a:r>
          </a:p>
          <a:p>
            <a:pPr marL="285750" indent="-285750">
              <a:buFont typeface="Arial" panose="020B0604020202020204" pitchFamily="34" charset="0"/>
              <a:buChar char="•"/>
            </a:pPr>
            <a:r>
              <a:rPr lang="en-GB" sz="1800" dirty="0">
                <a:effectLst/>
                <a:latin typeface="Arial"/>
                <a:ea typeface="Calibri"/>
                <a:cs typeface="Arial"/>
              </a:rPr>
              <a:t>Did you know NHS 111 can book you an arrival slot at an emergency department? If your condition is not life-threatening, they may direct you to another service that’s more appropriate, or where you can be seen sooner. Go online at </a:t>
            </a:r>
            <a:r>
              <a:rPr lang="en-GB" u="sng" dirty="0">
                <a:solidFill>
                  <a:srgbClr val="0000FF"/>
                </a:solidFill>
                <a:latin typeface="Arial"/>
                <a:ea typeface="Calibri"/>
                <a:cs typeface="Arial"/>
              </a:rPr>
              <a:t>www.111.nhs.uk</a:t>
            </a:r>
            <a:r>
              <a:rPr lang="en-GB" sz="1800" dirty="0">
                <a:effectLst/>
                <a:latin typeface="Arial"/>
                <a:ea typeface="Calibri"/>
                <a:cs typeface="Arial"/>
              </a:rPr>
              <a:t>, call 111 or use the NHS App. </a:t>
            </a:r>
          </a:p>
          <a:p>
            <a:pPr marL="285750" indent="-285750">
              <a:buFont typeface="Arial" panose="020B0604020202020204" pitchFamily="34" charset="0"/>
              <a:buChar char="•"/>
            </a:pPr>
            <a:endParaRPr lang="en-GB" sz="1800" dirty="0">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endParaRPr lang="en-GB" sz="1800" dirty="0">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954881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4CB8-7001-E594-24B6-5A7E66646129}"/>
              </a:ext>
            </a:extLst>
          </p:cNvPr>
          <p:cNvSpPr>
            <a:spLocks noGrp="1"/>
          </p:cNvSpPr>
          <p:nvPr>
            <p:ph type="title"/>
          </p:nvPr>
        </p:nvSpPr>
        <p:spPr/>
        <p:txBody>
          <a:bodyPr/>
          <a:lstStyle/>
          <a:p>
            <a:r>
              <a:rPr lang="en-GB"/>
              <a:t>UEC-111 assets</a:t>
            </a:r>
            <a:endParaRPr lang="en-GB" dirty="0"/>
          </a:p>
        </p:txBody>
      </p:sp>
      <p:sp>
        <p:nvSpPr>
          <p:cNvPr id="4" name="Footer Placeholder 3">
            <a:extLst>
              <a:ext uri="{FF2B5EF4-FFF2-40B4-BE49-F238E27FC236}">
                <a16:creationId xmlns:a16="http://schemas.microsoft.com/office/drawing/2014/main" id="{8DEBCAE9-5CB8-D0A8-3360-3996A01B6796}"/>
              </a:ext>
            </a:extLst>
          </p:cNvPr>
          <p:cNvSpPr>
            <a:spLocks noGrp="1"/>
          </p:cNvSpPr>
          <p:nvPr>
            <p:ph type="ftr" sz="quarter" idx="11"/>
          </p:nvPr>
        </p:nvSpPr>
        <p:spPr/>
        <p:txBody>
          <a:bodyPr/>
          <a:lstStyle/>
          <a:p>
            <a:r>
              <a:rPr lang="en-US"/>
              <a:t>Staffordshire and Stoke-on-Trent Integrated Care System</a:t>
            </a:r>
          </a:p>
          <a:p>
            <a:r>
              <a:rPr lang="en-US"/>
              <a:t>
</a:t>
            </a:r>
            <a:endParaRPr lang="en-US" dirty="0"/>
          </a:p>
        </p:txBody>
      </p:sp>
      <p:sp>
        <p:nvSpPr>
          <p:cNvPr id="5" name="Slide Number Placeholder 4">
            <a:extLst>
              <a:ext uri="{FF2B5EF4-FFF2-40B4-BE49-F238E27FC236}">
                <a16:creationId xmlns:a16="http://schemas.microsoft.com/office/drawing/2014/main" id="{9DE021A0-542B-13E4-81E8-E1407C0DE6F6}"/>
              </a:ext>
            </a:extLst>
          </p:cNvPr>
          <p:cNvSpPr>
            <a:spLocks noGrp="1"/>
          </p:cNvSpPr>
          <p:nvPr>
            <p:ph type="sldNum" sz="quarter" idx="12"/>
          </p:nvPr>
        </p:nvSpPr>
        <p:spPr/>
        <p:txBody>
          <a:bodyPr/>
          <a:lstStyle/>
          <a:p>
            <a:fld id="{CD8E907E-315C-F745-8CA6-CE49E976B740}" type="slidenum">
              <a:rPr lang="en-US" smtClean="0"/>
              <a:pPr/>
              <a:t>3</a:t>
            </a:fld>
            <a:endParaRPr lang="en-US"/>
          </a:p>
        </p:txBody>
      </p:sp>
      <p:pic>
        <p:nvPicPr>
          <p:cNvPr id="6" name="Picture 5" descr="A poster with a couple of men&#10;&#10;Description automatically generated">
            <a:extLst>
              <a:ext uri="{FF2B5EF4-FFF2-40B4-BE49-F238E27FC236}">
                <a16:creationId xmlns:a16="http://schemas.microsoft.com/office/drawing/2014/main" id="{8643DC29-9A12-9A0D-8E26-28AB8EDE6A8B}"/>
              </a:ext>
            </a:extLst>
          </p:cNvPr>
          <p:cNvPicPr>
            <a:picLocks noChangeAspect="1"/>
          </p:cNvPicPr>
          <p:nvPr/>
        </p:nvPicPr>
        <p:blipFill>
          <a:blip r:embed="rId2"/>
          <a:stretch>
            <a:fillRect/>
          </a:stretch>
        </p:blipFill>
        <p:spPr>
          <a:xfrm>
            <a:off x="6991351" y="1825625"/>
            <a:ext cx="4362450" cy="4362450"/>
          </a:xfrm>
          <a:prstGeom prst="rect">
            <a:avLst/>
          </a:prstGeom>
        </p:spPr>
      </p:pic>
      <p:pic>
        <p:nvPicPr>
          <p:cNvPr id="7" name="Picture 6" descr="A poster for a health care company&#10;&#10;Description automatically generated">
            <a:extLst>
              <a:ext uri="{FF2B5EF4-FFF2-40B4-BE49-F238E27FC236}">
                <a16:creationId xmlns:a16="http://schemas.microsoft.com/office/drawing/2014/main" id="{487E6426-37DD-B85F-B98A-FE2769D0B28C}"/>
              </a:ext>
            </a:extLst>
          </p:cNvPr>
          <p:cNvPicPr>
            <a:picLocks noChangeAspect="1"/>
          </p:cNvPicPr>
          <p:nvPr/>
        </p:nvPicPr>
        <p:blipFill>
          <a:blip r:embed="rId3"/>
          <a:stretch>
            <a:fillRect/>
          </a:stretch>
        </p:blipFill>
        <p:spPr>
          <a:xfrm>
            <a:off x="838200" y="1825625"/>
            <a:ext cx="4362450" cy="4362450"/>
          </a:xfrm>
          <a:prstGeom prst="rect">
            <a:avLst/>
          </a:prstGeom>
        </p:spPr>
      </p:pic>
    </p:spTree>
    <p:extLst>
      <p:ext uri="{BB962C8B-B14F-4D97-AF65-F5344CB8AC3E}">
        <p14:creationId xmlns:p14="http://schemas.microsoft.com/office/powerpoint/2010/main" val="3400743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A1D5-2DE0-DA4A-1C21-8E1359F38AA9}"/>
              </a:ext>
            </a:extLst>
          </p:cNvPr>
          <p:cNvSpPr>
            <a:spLocks noGrp="1"/>
          </p:cNvSpPr>
          <p:nvPr>
            <p:ph type="title"/>
          </p:nvPr>
        </p:nvSpPr>
        <p:spPr/>
        <p:txBody>
          <a:bodyPr/>
          <a:lstStyle/>
          <a:p>
            <a:r>
              <a:rPr lang="en-GB" dirty="0"/>
              <a:t>UEC- Pharmacy </a:t>
            </a:r>
          </a:p>
        </p:txBody>
      </p:sp>
      <p:sp>
        <p:nvSpPr>
          <p:cNvPr id="4" name="Footer Placeholder 3">
            <a:extLst>
              <a:ext uri="{FF2B5EF4-FFF2-40B4-BE49-F238E27FC236}">
                <a16:creationId xmlns:a16="http://schemas.microsoft.com/office/drawing/2014/main" id="{5A57AB4D-AC15-1167-0494-B08DFEEC49A7}"/>
              </a:ext>
            </a:extLst>
          </p:cNvPr>
          <p:cNvSpPr>
            <a:spLocks noGrp="1"/>
          </p:cNvSpPr>
          <p:nvPr>
            <p:ph type="ftr" sz="quarter" idx="11"/>
          </p:nvPr>
        </p:nvSpPr>
        <p:spPr/>
        <p:txBody>
          <a:bodyPr/>
          <a:lstStyle/>
          <a:p>
            <a:r>
              <a:rPr lang="en-US"/>
              <a:t>Staffordshire and Stoke-on-Trent Integrated Care System</a:t>
            </a:r>
          </a:p>
          <a:p>
            <a:r>
              <a:rPr lang="en-US"/>
              <a:t>
</a:t>
            </a:r>
            <a:endParaRPr lang="en-US" dirty="0"/>
          </a:p>
        </p:txBody>
      </p:sp>
      <p:sp>
        <p:nvSpPr>
          <p:cNvPr id="5" name="Slide Number Placeholder 4">
            <a:extLst>
              <a:ext uri="{FF2B5EF4-FFF2-40B4-BE49-F238E27FC236}">
                <a16:creationId xmlns:a16="http://schemas.microsoft.com/office/drawing/2014/main" id="{7BE0551C-73C2-C43A-FBE4-25BF18C9651D}"/>
              </a:ext>
            </a:extLst>
          </p:cNvPr>
          <p:cNvSpPr>
            <a:spLocks noGrp="1"/>
          </p:cNvSpPr>
          <p:nvPr>
            <p:ph type="sldNum" sz="quarter" idx="12"/>
          </p:nvPr>
        </p:nvSpPr>
        <p:spPr/>
        <p:txBody>
          <a:bodyPr/>
          <a:lstStyle/>
          <a:p>
            <a:fld id="{CD8E907E-315C-F745-8CA6-CE49E976B740}" type="slidenum">
              <a:rPr lang="en-US" smtClean="0"/>
              <a:pPr/>
              <a:t>4</a:t>
            </a:fld>
            <a:endParaRPr lang="en-US"/>
          </a:p>
        </p:txBody>
      </p:sp>
      <p:sp>
        <p:nvSpPr>
          <p:cNvPr id="7" name="TextBox 6">
            <a:extLst>
              <a:ext uri="{FF2B5EF4-FFF2-40B4-BE49-F238E27FC236}">
                <a16:creationId xmlns:a16="http://schemas.microsoft.com/office/drawing/2014/main" id="{08B066BA-85CF-E20D-E692-486E5F2DA112}"/>
              </a:ext>
            </a:extLst>
          </p:cNvPr>
          <p:cNvSpPr txBox="1"/>
          <p:nvPr/>
        </p:nvSpPr>
        <p:spPr>
          <a:xfrm>
            <a:off x="838200" y="1311030"/>
            <a:ext cx="10370906" cy="1754326"/>
          </a:xfrm>
          <a:prstGeom prst="rect">
            <a:avLst/>
          </a:prstGeom>
          <a:noFill/>
        </p:spPr>
        <p:txBody>
          <a:bodyPr wrap="square">
            <a:spAutoFit/>
          </a:bodyPr>
          <a:lstStyle/>
          <a:p>
            <a:pPr marL="285750" indent="-285750">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Use the quick and easy NHS online tool to find a pharmacy in Staffordshire and Stoke-on-Trent and check its opening times: </a:t>
            </a:r>
            <a:r>
              <a:rPr lang="en-GB" dirty="0">
                <a:hlinkClick r:id="rId2"/>
              </a:rPr>
              <a:t>www.nhs.uk/service-search/pharmacy/find-a-pharmacy</a:t>
            </a:r>
            <a:r>
              <a:rPr lang="en-GB" dirty="0"/>
              <a:t> </a:t>
            </a:r>
          </a:p>
          <a:p>
            <a:pPr marL="285750" indent="-285750">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Pharmacists can give you expert advice on medicines and looking after yourself at home, and you won’t have a long wait.</a:t>
            </a:r>
            <a:endParaRPr lang="en-GB" u="sng" dirty="0">
              <a:solidFill>
                <a:srgbClr val="0000FF"/>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1800" dirty="0">
              <a:effectLst/>
              <a:latin typeface="Arial" panose="020B0604020202020204" pitchFamily="34" charset="0"/>
              <a:ea typeface="Calibri" panose="020F0502020204030204" pitchFamily="34" charset="0"/>
            </a:endParaRPr>
          </a:p>
          <a:p>
            <a:endParaRPr lang="en-GB" dirty="0"/>
          </a:p>
        </p:txBody>
      </p:sp>
      <p:pic>
        <p:nvPicPr>
          <p:cNvPr id="8" name="Picture 7" descr="A person in a white coat&#10;&#10;Description automatically generated">
            <a:extLst>
              <a:ext uri="{FF2B5EF4-FFF2-40B4-BE49-F238E27FC236}">
                <a16:creationId xmlns:a16="http://schemas.microsoft.com/office/drawing/2014/main" id="{E37FC7CA-12CE-46CE-BDB5-FDBB77BB717F}"/>
              </a:ext>
            </a:extLst>
          </p:cNvPr>
          <p:cNvPicPr>
            <a:picLocks noChangeAspect="1"/>
          </p:cNvPicPr>
          <p:nvPr/>
        </p:nvPicPr>
        <p:blipFill>
          <a:blip r:embed="rId3"/>
          <a:stretch>
            <a:fillRect/>
          </a:stretch>
        </p:blipFill>
        <p:spPr>
          <a:xfrm>
            <a:off x="7793801" y="2765919"/>
            <a:ext cx="3496637" cy="3496637"/>
          </a:xfrm>
          <a:prstGeom prst="rect">
            <a:avLst/>
          </a:prstGeom>
        </p:spPr>
      </p:pic>
      <p:pic>
        <p:nvPicPr>
          <p:cNvPr id="9" name="Picture 8" descr="A poster for a pharmacist&#10;&#10;Description automatically generated">
            <a:extLst>
              <a:ext uri="{FF2B5EF4-FFF2-40B4-BE49-F238E27FC236}">
                <a16:creationId xmlns:a16="http://schemas.microsoft.com/office/drawing/2014/main" id="{6560FA0A-899D-2443-ADFC-32F3A0B9F2B2}"/>
              </a:ext>
            </a:extLst>
          </p:cNvPr>
          <p:cNvPicPr>
            <a:picLocks noChangeAspect="1"/>
          </p:cNvPicPr>
          <p:nvPr/>
        </p:nvPicPr>
        <p:blipFill>
          <a:blip r:embed="rId4"/>
          <a:stretch>
            <a:fillRect/>
          </a:stretch>
        </p:blipFill>
        <p:spPr>
          <a:xfrm>
            <a:off x="1075362" y="2765919"/>
            <a:ext cx="3496637" cy="3496637"/>
          </a:xfrm>
          <a:prstGeom prst="rect">
            <a:avLst/>
          </a:prstGeom>
        </p:spPr>
      </p:pic>
    </p:spTree>
    <p:extLst>
      <p:ext uri="{BB962C8B-B14F-4D97-AF65-F5344CB8AC3E}">
        <p14:creationId xmlns:p14="http://schemas.microsoft.com/office/powerpoint/2010/main" val="2841873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045AA-7CF8-7B9C-110D-7F24C10A3E88}"/>
              </a:ext>
            </a:extLst>
          </p:cNvPr>
          <p:cNvSpPr>
            <a:spLocks noGrp="1"/>
          </p:cNvSpPr>
          <p:nvPr>
            <p:ph type="title"/>
          </p:nvPr>
        </p:nvSpPr>
        <p:spPr/>
        <p:txBody>
          <a:bodyPr/>
          <a:lstStyle/>
          <a:p>
            <a:r>
              <a:rPr lang="en-GB" dirty="0"/>
              <a:t>UEC- Dental Care</a:t>
            </a:r>
          </a:p>
        </p:txBody>
      </p:sp>
      <p:sp>
        <p:nvSpPr>
          <p:cNvPr id="4" name="Footer Placeholder 3">
            <a:extLst>
              <a:ext uri="{FF2B5EF4-FFF2-40B4-BE49-F238E27FC236}">
                <a16:creationId xmlns:a16="http://schemas.microsoft.com/office/drawing/2014/main" id="{9B53DCD8-73A0-BF43-D566-4BDDE7ECF0A3}"/>
              </a:ext>
            </a:extLst>
          </p:cNvPr>
          <p:cNvSpPr>
            <a:spLocks noGrp="1"/>
          </p:cNvSpPr>
          <p:nvPr>
            <p:ph type="ftr" sz="quarter" idx="11"/>
          </p:nvPr>
        </p:nvSpPr>
        <p:spPr/>
        <p:txBody>
          <a:bodyPr/>
          <a:lstStyle/>
          <a:p>
            <a:r>
              <a:rPr lang="en-US"/>
              <a:t>Staffordshire and Stoke-on-Trent Integrated Care System</a:t>
            </a:r>
          </a:p>
          <a:p>
            <a:r>
              <a:rPr lang="en-US"/>
              <a:t>
</a:t>
            </a:r>
            <a:endParaRPr lang="en-US" dirty="0"/>
          </a:p>
        </p:txBody>
      </p:sp>
      <p:sp>
        <p:nvSpPr>
          <p:cNvPr id="5" name="Slide Number Placeholder 4">
            <a:extLst>
              <a:ext uri="{FF2B5EF4-FFF2-40B4-BE49-F238E27FC236}">
                <a16:creationId xmlns:a16="http://schemas.microsoft.com/office/drawing/2014/main" id="{2E19B91B-4CBB-E699-E2C2-9148A4F82270}"/>
              </a:ext>
            </a:extLst>
          </p:cNvPr>
          <p:cNvSpPr>
            <a:spLocks noGrp="1"/>
          </p:cNvSpPr>
          <p:nvPr>
            <p:ph type="sldNum" sz="quarter" idx="12"/>
          </p:nvPr>
        </p:nvSpPr>
        <p:spPr/>
        <p:txBody>
          <a:bodyPr/>
          <a:lstStyle/>
          <a:p>
            <a:fld id="{CD8E907E-315C-F745-8CA6-CE49E976B740}" type="slidenum">
              <a:rPr lang="en-US" smtClean="0"/>
              <a:pPr/>
              <a:t>5</a:t>
            </a:fld>
            <a:endParaRPr lang="en-US"/>
          </a:p>
        </p:txBody>
      </p:sp>
      <p:sp>
        <p:nvSpPr>
          <p:cNvPr id="7" name="TextBox 6">
            <a:extLst>
              <a:ext uri="{FF2B5EF4-FFF2-40B4-BE49-F238E27FC236}">
                <a16:creationId xmlns:a16="http://schemas.microsoft.com/office/drawing/2014/main" id="{8D29A360-C99D-F3E3-928E-1073769685AF}"/>
              </a:ext>
            </a:extLst>
          </p:cNvPr>
          <p:cNvSpPr txBox="1"/>
          <p:nvPr/>
        </p:nvSpPr>
        <p:spPr>
          <a:xfrm>
            <a:off x="838199" y="1685834"/>
            <a:ext cx="10432551" cy="2585323"/>
          </a:xfrm>
          <a:prstGeom prst="rect">
            <a:avLst/>
          </a:prstGeom>
          <a:noFill/>
        </p:spPr>
        <p:txBody>
          <a:bodyPr wrap="square">
            <a:spAutoFit/>
          </a:bodyPr>
          <a:lstStyle/>
          <a:p>
            <a:pPr marL="285750" indent="-285750">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Need urgent dental care in the evening or at the weekend? Your dentist’s answering machine message may have useful advice. Or contact NHS 111 to find an out-of-hours service near you: </a:t>
            </a:r>
            <a:r>
              <a:rPr lang="en-GB" sz="1800" u="sng" dirty="0">
                <a:solidFill>
                  <a:srgbClr val="0000FF"/>
                </a:solidFill>
                <a:effectLst/>
                <a:latin typeface="Arial" panose="020B0604020202020204" pitchFamily="34" charset="0"/>
                <a:ea typeface="Calibri" panose="020F0502020204030204" pitchFamily="34" charset="0"/>
                <a:cs typeface="Arial" panose="020B0604020202020204" pitchFamily="34" charset="0"/>
              </a:rPr>
              <a:t>www.111.nhs.uk</a:t>
            </a:r>
            <a:endParaRPr lang="en-GB" sz="1800" dirty="0">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Not sure where to go for urgent dental treatment? Call the Staffordshire Dental Advice Line on 0300 123 0981 or contact NHS 111: </a:t>
            </a:r>
            <a:r>
              <a:rPr lang="en-GB"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2"/>
              </a:rPr>
              <a:t>www.111.nhs.uk</a:t>
            </a:r>
            <a:r>
              <a:rPr lang="en-GB" u="sng" dirty="0">
                <a:solidFill>
                  <a:srgbClr val="0000FF"/>
                </a:solidFill>
                <a:latin typeface="Arial" panose="020B0604020202020204" pitchFamily="34" charset="0"/>
                <a:ea typeface="Calibri" panose="020F0502020204030204" pitchFamily="34" charset="0"/>
                <a:cs typeface="Arial" panose="020B0604020202020204" pitchFamily="34" charset="0"/>
              </a:rPr>
              <a:t> </a:t>
            </a:r>
          </a:p>
          <a:p>
            <a:pPr marL="285750" indent="-285750">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NHS 111 can advise on where to get out-of-hours dental treatment in Staffordshire and Stoke-on-Trent. They can also offer advice on pain relief. You can go online at www.111.</a:t>
            </a:r>
            <a:r>
              <a:rPr lang="en-GB" u="sng" dirty="0">
                <a:solidFill>
                  <a:srgbClr val="0000FF"/>
                </a:solidFill>
                <a:latin typeface="Arial" panose="020B0604020202020204" pitchFamily="34" charset="0"/>
                <a:ea typeface="Calibri" panose="020F0502020204030204" pitchFamily="34" charset="0"/>
                <a:cs typeface="Arial" panose="020B0604020202020204" pitchFamily="34" charset="0"/>
              </a:rPr>
              <a:t>nhs.uk</a:t>
            </a:r>
            <a:r>
              <a:rPr lang="en-GB" sz="1800" dirty="0">
                <a:effectLst/>
                <a:latin typeface="Arial" panose="020B0604020202020204" pitchFamily="34" charset="0"/>
                <a:ea typeface="Calibri" panose="020F0502020204030204" pitchFamily="34" charset="0"/>
              </a:rPr>
              <a:t>, call or use the NHS App. </a:t>
            </a:r>
            <a:endParaRPr lang="en-GB" sz="1800" u="sng"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200015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7135C-566C-92EF-AC9A-8AB54A886176}"/>
              </a:ext>
            </a:extLst>
          </p:cNvPr>
          <p:cNvSpPr>
            <a:spLocks noGrp="1"/>
          </p:cNvSpPr>
          <p:nvPr>
            <p:ph type="title"/>
          </p:nvPr>
        </p:nvSpPr>
        <p:spPr/>
        <p:txBody>
          <a:bodyPr/>
          <a:lstStyle/>
          <a:p>
            <a:r>
              <a:rPr lang="en-GB" dirty="0"/>
              <a:t>UEC – Dental Care assets </a:t>
            </a:r>
          </a:p>
        </p:txBody>
      </p:sp>
      <p:sp>
        <p:nvSpPr>
          <p:cNvPr id="4" name="Footer Placeholder 3">
            <a:extLst>
              <a:ext uri="{FF2B5EF4-FFF2-40B4-BE49-F238E27FC236}">
                <a16:creationId xmlns:a16="http://schemas.microsoft.com/office/drawing/2014/main" id="{679FD56D-B259-C7CE-D075-033B937414C9}"/>
              </a:ext>
            </a:extLst>
          </p:cNvPr>
          <p:cNvSpPr>
            <a:spLocks noGrp="1"/>
          </p:cNvSpPr>
          <p:nvPr>
            <p:ph type="ftr" sz="quarter" idx="11"/>
          </p:nvPr>
        </p:nvSpPr>
        <p:spPr/>
        <p:txBody>
          <a:bodyPr/>
          <a:lstStyle/>
          <a:p>
            <a:r>
              <a:rPr lang="en-US"/>
              <a:t>Staffordshire and Stoke-on-Trent Integrated Care System</a:t>
            </a:r>
          </a:p>
          <a:p>
            <a:r>
              <a:rPr lang="en-US"/>
              <a:t>
</a:t>
            </a:r>
            <a:endParaRPr lang="en-US" dirty="0"/>
          </a:p>
        </p:txBody>
      </p:sp>
      <p:sp>
        <p:nvSpPr>
          <p:cNvPr id="5" name="Slide Number Placeholder 4">
            <a:extLst>
              <a:ext uri="{FF2B5EF4-FFF2-40B4-BE49-F238E27FC236}">
                <a16:creationId xmlns:a16="http://schemas.microsoft.com/office/drawing/2014/main" id="{18D79853-1404-0EF1-6E26-B2B27B33DA82}"/>
              </a:ext>
            </a:extLst>
          </p:cNvPr>
          <p:cNvSpPr>
            <a:spLocks noGrp="1"/>
          </p:cNvSpPr>
          <p:nvPr>
            <p:ph type="sldNum" sz="quarter" idx="12"/>
          </p:nvPr>
        </p:nvSpPr>
        <p:spPr/>
        <p:txBody>
          <a:bodyPr/>
          <a:lstStyle/>
          <a:p>
            <a:fld id="{CD8E907E-315C-F745-8CA6-CE49E976B740}" type="slidenum">
              <a:rPr lang="en-US" smtClean="0"/>
              <a:pPr/>
              <a:t>6</a:t>
            </a:fld>
            <a:endParaRPr lang="en-US"/>
          </a:p>
        </p:txBody>
      </p:sp>
      <p:pic>
        <p:nvPicPr>
          <p:cNvPr id="6" name="Picture 5">
            <a:extLst>
              <a:ext uri="{FF2B5EF4-FFF2-40B4-BE49-F238E27FC236}">
                <a16:creationId xmlns:a16="http://schemas.microsoft.com/office/drawing/2014/main" id="{A2DF1C4D-0F36-F010-DF39-E6A7AEC618D7}"/>
              </a:ext>
            </a:extLst>
          </p:cNvPr>
          <p:cNvPicPr>
            <a:picLocks noChangeAspect="1"/>
          </p:cNvPicPr>
          <p:nvPr/>
        </p:nvPicPr>
        <p:blipFill>
          <a:blip r:embed="rId2"/>
          <a:stretch>
            <a:fillRect/>
          </a:stretch>
        </p:blipFill>
        <p:spPr>
          <a:xfrm>
            <a:off x="838200" y="1690688"/>
            <a:ext cx="4376878" cy="4391613"/>
          </a:xfrm>
          <a:prstGeom prst="rect">
            <a:avLst/>
          </a:prstGeom>
        </p:spPr>
      </p:pic>
    </p:spTree>
    <p:extLst>
      <p:ext uri="{BB962C8B-B14F-4D97-AF65-F5344CB8AC3E}">
        <p14:creationId xmlns:p14="http://schemas.microsoft.com/office/powerpoint/2010/main" val="844860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46E9B-141B-C518-BD36-E69003216BBD}"/>
              </a:ext>
            </a:extLst>
          </p:cNvPr>
          <p:cNvSpPr>
            <a:spLocks noGrp="1"/>
          </p:cNvSpPr>
          <p:nvPr>
            <p:ph type="title"/>
          </p:nvPr>
        </p:nvSpPr>
        <p:spPr/>
        <p:txBody>
          <a:bodyPr/>
          <a:lstStyle/>
          <a:p>
            <a:r>
              <a:rPr lang="en-GB" dirty="0"/>
              <a:t>UEC – Eye Care</a:t>
            </a:r>
          </a:p>
        </p:txBody>
      </p:sp>
      <p:sp>
        <p:nvSpPr>
          <p:cNvPr id="4" name="Footer Placeholder 3">
            <a:extLst>
              <a:ext uri="{FF2B5EF4-FFF2-40B4-BE49-F238E27FC236}">
                <a16:creationId xmlns:a16="http://schemas.microsoft.com/office/drawing/2014/main" id="{5230FF28-DE66-4584-5CB3-2757CE4793DE}"/>
              </a:ext>
            </a:extLst>
          </p:cNvPr>
          <p:cNvSpPr>
            <a:spLocks noGrp="1"/>
          </p:cNvSpPr>
          <p:nvPr>
            <p:ph type="ftr" sz="quarter" idx="11"/>
          </p:nvPr>
        </p:nvSpPr>
        <p:spPr/>
        <p:txBody>
          <a:bodyPr/>
          <a:lstStyle/>
          <a:p>
            <a:r>
              <a:rPr lang="en-US"/>
              <a:t>Staffordshire and Stoke-on-Trent Integrated Care System</a:t>
            </a:r>
          </a:p>
          <a:p>
            <a:r>
              <a:rPr lang="en-US"/>
              <a:t>
</a:t>
            </a:r>
            <a:endParaRPr lang="en-US" dirty="0"/>
          </a:p>
        </p:txBody>
      </p:sp>
      <p:sp>
        <p:nvSpPr>
          <p:cNvPr id="5" name="Slide Number Placeholder 4">
            <a:extLst>
              <a:ext uri="{FF2B5EF4-FFF2-40B4-BE49-F238E27FC236}">
                <a16:creationId xmlns:a16="http://schemas.microsoft.com/office/drawing/2014/main" id="{557D561C-264C-1696-7E70-99096CA06886}"/>
              </a:ext>
            </a:extLst>
          </p:cNvPr>
          <p:cNvSpPr>
            <a:spLocks noGrp="1"/>
          </p:cNvSpPr>
          <p:nvPr>
            <p:ph type="sldNum" sz="quarter" idx="12"/>
          </p:nvPr>
        </p:nvSpPr>
        <p:spPr/>
        <p:txBody>
          <a:bodyPr/>
          <a:lstStyle/>
          <a:p>
            <a:fld id="{CD8E907E-315C-F745-8CA6-CE49E976B740}" type="slidenum">
              <a:rPr lang="en-US" smtClean="0"/>
              <a:pPr/>
              <a:t>7</a:t>
            </a:fld>
            <a:endParaRPr lang="en-US"/>
          </a:p>
        </p:txBody>
      </p:sp>
      <p:sp>
        <p:nvSpPr>
          <p:cNvPr id="7" name="TextBox 6">
            <a:extLst>
              <a:ext uri="{FF2B5EF4-FFF2-40B4-BE49-F238E27FC236}">
                <a16:creationId xmlns:a16="http://schemas.microsoft.com/office/drawing/2014/main" id="{49E06E6C-276D-BC89-BDC2-4496830722EA}"/>
              </a:ext>
            </a:extLst>
          </p:cNvPr>
          <p:cNvSpPr txBox="1"/>
          <p:nvPr/>
        </p:nvSpPr>
        <p:spPr>
          <a:xfrm>
            <a:off x="757718" y="1321356"/>
            <a:ext cx="10596081" cy="2585323"/>
          </a:xfrm>
          <a:prstGeom prst="rect">
            <a:avLst/>
          </a:prstGeom>
          <a:noFill/>
        </p:spPr>
        <p:txBody>
          <a:bodyPr wrap="square">
            <a:spAutoFit/>
          </a:bodyPr>
          <a:lstStyle/>
          <a:p>
            <a:pPr marL="285750" indent="-285750">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If you have sudden vision loss, or an eye problem like flashes or floaters, the Community Urgent Eyecare Service can provide urgent appointments. If you’re registered with a GP in Stoke-on-Trent or Staffordshire (except East Staffordshire), you can book directly with an optometry practice that offers the service. Some practices have appointments in the evenings and at weekends. Look online at </a:t>
            </a:r>
            <a:r>
              <a:rPr lang="en-GB" sz="18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2"/>
              </a:rPr>
              <a:t>https://primaryeyecare.co.uk/find-a-practice/</a:t>
            </a:r>
            <a:endParaRPr lang="en-GB" sz="1800" u="sng"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If you need urgent treatment for an eye injury or a condition that developed suddenly, and you’re not sure where to get help, contact NHS 111.</a:t>
            </a:r>
            <a:r>
              <a:rPr lang="en-GB" sz="1800" dirty="0">
                <a:solidFill>
                  <a:srgbClr val="050505"/>
                </a:solidFill>
                <a:effectLst/>
                <a:latin typeface="Arial" panose="020B0604020202020204" pitchFamily="34" charset="0"/>
                <a:ea typeface="Calibri" panose="020F0502020204030204" pitchFamily="34" charset="0"/>
              </a:rPr>
              <a:t> </a:t>
            </a:r>
            <a:r>
              <a:rPr lang="en-GB" sz="1800" dirty="0">
                <a:effectLst/>
                <a:latin typeface="Arial" panose="020B0604020202020204" pitchFamily="34" charset="0"/>
                <a:ea typeface="Calibri" panose="020F0502020204030204" pitchFamily="34" charset="0"/>
              </a:rPr>
              <a:t>Go online at www.111.</a:t>
            </a:r>
            <a:r>
              <a:rPr lang="en-GB" u="sng" dirty="0">
                <a:solidFill>
                  <a:srgbClr val="0000FF"/>
                </a:solidFill>
                <a:latin typeface="Arial" panose="020B0604020202020204" pitchFamily="34" charset="0"/>
                <a:ea typeface="Calibri" panose="020F0502020204030204" pitchFamily="34" charset="0"/>
                <a:cs typeface="Arial" panose="020B0604020202020204" pitchFamily="34" charset="0"/>
              </a:rPr>
              <a:t>nhs.uk</a:t>
            </a:r>
            <a:r>
              <a:rPr lang="en-GB" sz="1800" dirty="0">
                <a:effectLst/>
                <a:latin typeface="Arial" panose="020B0604020202020204" pitchFamily="34" charset="0"/>
                <a:ea typeface="Calibri" panose="020F0502020204030204" pitchFamily="34" charset="0"/>
              </a:rPr>
              <a:t>, call </a:t>
            </a:r>
            <a:r>
              <a:rPr lang="en-GB" sz="1800" dirty="0">
                <a:solidFill>
                  <a:srgbClr val="050505"/>
                </a:solidFill>
                <a:effectLst/>
                <a:latin typeface="Arial" panose="020B0604020202020204" pitchFamily="34" charset="0"/>
                <a:ea typeface="Calibri" panose="020F0502020204030204" pitchFamily="34" charset="0"/>
              </a:rPr>
              <a:t>or use the NHS App. </a:t>
            </a:r>
            <a:endParaRPr lang="en-GB" u="sng" dirty="0">
              <a:solidFill>
                <a:srgbClr val="0000FF"/>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1800" u="sng"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pic>
        <p:nvPicPr>
          <p:cNvPr id="3" name="Picture 2">
            <a:extLst>
              <a:ext uri="{FF2B5EF4-FFF2-40B4-BE49-F238E27FC236}">
                <a16:creationId xmlns:a16="http://schemas.microsoft.com/office/drawing/2014/main" id="{2F0958E7-8AD3-FE13-1D9A-0CD2CA617299}"/>
              </a:ext>
            </a:extLst>
          </p:cNvPr>
          <p:cNvPicPr>
            <a:picLocks noChangeAspect="1"/>
          </p:cNvPicPr>
          <p:nvPr/>
        </p:nvPicPr>
        <p:blipFill>
          <a:blip r:embed="rId3"/>
          <a:stretch>
            <a:fillRect/>
          </a:stretch>
        </p:blipFill>
        <p:spPr>
          <a:xfrm>
            <a:off x="757718" y="3342220"/>
            <a:ext cx="3033446" cy="3033446"/>
          </a:xfrm>
          <a:prstGeom prst="rect">
            <a:avLst/>
          </a:prstGeom>
        </p:spPr>
      </p:pic>
    </p:spTree>
    <p:extLst>
      <p:ext uri="{BB962C8B-B14F-4D97-AF65-F5344CB8AC3E}">
        <p14:creationId xmlns:p14="http://schemas.microsoft.com/office/powerpoint/2010/main" val="891947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D4370-5EC9-5D58-7CAF-2C2F33AC6EBF}"/>
              </a:ext>
            </a:extLst>
          </p:cNvPr>
          <p:cNvSpPr>
            <a:spLocks noGrp="1"/>
          </p:cNvSpPr>
          <p:nvPr>
            <p:ph type="title"/>
          </p:nvPr>
        </p:nvSpPr>
        <p:spPr/>
        <p:txBody>
          <a:bodyPr/>
          <a:lstStyle/>
          <a:p>
            <a:r>
              <a:rPr lang="en-GB" dirty="0"/>
              <a:t>UEC – Mental Health </a:t>
            </a:r>
          </a:p>
        </p:txBody>
      </p:sp>
      <p:sp>
        <p:nvSpPr>
          <p:cNvPr id="4" name="Footer Placeholder 3">
            <a:extLst>
              <a:ext uri="{FF2B5EF4-FFF2-40B4-BE49-F238E27FC236}">
                <a16:creationId xmlns:a16="http://schemas.microsoft.com/office/drawing/2014/main" id="{49D79CE8-A3B9-AF85-9D7E-E64D2FB1FBEA}"/>
              </a:ext>
            </a:extLst>
          </p:cNvPr>
          <p:cNvSpPr>
            <a:spLocks noGrp="1"/>
          </p:cNvSpPr>
          <p:nvPr>
            <p:ph type="ftr" sz="quarter" idx="11"/>
          </p:nvPr>
        </p:nvSpPr>
        <p:spPr/>
        <p:txBody>
          <a:bodyPr/>
          <a:lstStyle/>
          <a:p>
            <a:r>
              <a:rPr lang="en-US"/>
              <a:t>Staffordshire and Stoke-on-Trent Integrated Care System</a:t>
            </a:r>
          </a:p>
          <a:p>
            <a:r>
              <a:rPr lang="en-US"/>
              <a:t>
</a:t>
            </a:r>
            <a:endParaRPr lang="en-US" dirty="0"/>
          </a:p>
        </p:txBody>
      </p:sp>
      <p:sp>
        <p:nvSpPr>
          <p:cNvPr id="5" name="Slide Number Placeholder 4">
            <a:extLst>
              <a:ext uri="{FF2B5EF4-FFF2-40B4-BE49-F238E27FC236}">
                <a16:creationId xmlns:a16="http://schemas.microsoft.com/office/drawing/2014/main" id="{8DF26708-EB84-006D-4B4D-5990B49EA50B}"/>
              </a:ext>
            </a:extLst>
          </p:cNvPr>
          <p:cNvSpPr>
            <a:spLocks noGrp="1"/>
          </p:cNvSpPr>
          <p:nvPr>
            <p:ph type="sldNum" sz="quarter" idx="12"/>
          </p:nvPr>
        </p:nvSpPr>
        <p:spPr/>
        <p:txBody>
          <a:bodyPr/>
          <a:lstStyle/>
          <a:p>
            <a:fld id="{CD8E907E-315C-F745-8CA6-CE49E976B740}" type="slidenum">
              <a:rPr lang="en-US" smtClean="0"/>
              <a:pPr/>
              <a:t>8</a:t>
            </a:fld>
            <a:endParaRPr lang="en-US"/>
          </a:p>
        </p:txBody>
      </p:sp>
      <p:sp>
        <p:nvSpPr>
          <p:cNvPr id="7" name="TextBox 6">
            <a:extLst>
              <a:ext uri="{FF2B5EF4-FFF2-40B4-BE49-F238E27FC236}">
                <a16:creationId xmlns:a16="http://schemas.microsoft.com/office/drawing/2014/main" id="{82D9B429-FD7C-42A9-D968-A2B83FE87F64}"/>
              </a:ext>
            </a:extLst>
          </p:cNvPr>
          <p:cNvSpPr txBox="1"/>
          <p:nvPr/>
        </p:nvSpPr>
        <p:spPr>
          <a:xfrm>
            <a:off x="838200" y="1347662"/>
            <a:ext cx="10515600" cy="3139321"/>
          </a:xfrm>
          <a:prstGeom prst="rect">
            <a:avLst/>
          </a:prstGeom>
          <a:noFill/>
        </p:spPr>
        <p:txBody>
          <a:bodyPr wrap="square">
            <a:spAutoFit/>
          </a:bodyPr>
          <a:lstStyle/>
          <a:p>
            <a:pPr marL="285750" indent="-285750">
              <a:buFont typeface="Arial" panose="020B0604020202020204" pitchFamily="34" charset="0"/>
              <a:buChar char="•"/>
            </a:pPr>
            <a:r>
              <a:rPr lang="en-GB" dirty="0"/>
              <a:t>For support in a mental health crisis, day or night, call one of our urgent mental health helpline numbers:</a:t>
            </a:r>
          </a:p>
          <a:p>
            <a:pPr marL="742950" lvl="1" indent="-285750">
              <a:buFont typeface="Arial" panose="020B0604020202020204" pitchFamily="34" charset="0"/>
              <a:buChar char="•"/>
            </a:pPr>
            <a:r>
              <a:rPr lang="en-GB" dirty="0"/>
              <a:t>North Staffordshire: call 0800 032 8728 </a:t>
            </a:r>
          </a:p>
          <a:p>
            <a:pPr marL="742950" lvl="1" indent="-285750">
              <a:buFont typeface="Arial" panose="020B0604020202020204" pitchFamily="34" charset="0"/>
              <a:buChar char="•"/>
            </a:pPr>
            <a:r>
              <a:rPr lang="en-GB" dirty="0"/>
              <a:t>South Staffordshire: call 0808 196 3002 </a:t>
            </a:r>
          </a:p>
          <a:p>
            <a:pPr marL="285750" indent="-285750">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If you or a loved one need urgent mental health support in North Staffordshire, help is available 24/7. Call our helpline on 0800 032 8728 or visit this website for information: </a:t>
            </a:r>
            <a:r>
              <a:rPr lang="en-GB" sz="18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2"/>
              </a:rPr>
              <a:t>https://www.combined.nhs.uk/our-services/adult-community/crisis-care-centre/</a:t>
            </a:r>
            <a:endParaRPr lang="en-GB" sz="1800" u="sng"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If you or a loved one need urgent mental health support in South Staffordshire, </a:t>
            </a:r>
            <a:r>
              <a:rPr lang="en-GB" dirty="0">
                <a:latin typeface="Arial" panose="020B0604020202020204" pitchFamily="34" charset="0"/>
                <a:ea typeface="Calibri" panose="020F0502020204030204" pitchFamily="34" charset="0"/>
              </a:rPr>
              <a:t>help is</a:t>
            </a:r>
            <a:r>
              <a:rPr lang="en-GB" sz="1800" dirty="0">
                <a:effectLst/>
                <a:latin typeface="Arial" panose="020B0604020202020204" pitchFamily="34" charset="0"/>
                <a:ea typeface="Calibri" panose="020F0502020204030204" pitchFamily="34" charset="0"/>
              </a:rPr>
              <a:t> available 24/7. Call our helpline on 0808 196 3002, or email mhsi.staffordshire@mpft.nhs.uk. More information is available at </a:t>
            </a:r>
            <a:r>
              <a:rPr lang="en-GB" sz="18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https://www.mpft.nhs.uk/emergency-help</a:t>
            </a:r>
            <a:endParaRPr lang="en-GB" u="sng" dirty="0">
              <a:solidFill>
                <a:srgbClr val="0000FF"/>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044170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D993C-9DA4-7102-4C67-4D8F18DCC4B6}"/>
              </a:ext>
            </a:extLst>
          </p:cNvPr>
          <p:cNvSpPr>
            <a:spLocks noGrp="1"/>
          </p:cNvSpPr>
          <p:nvPr>
            <p:ph type="title"/>
          </p:nvPr>
        </p:nvSpPr>
        <p:spPr/>
        <p:txBody>
          <a:bodyPr/>
          <a:lstStyle/>
          <a:p>
            <a:r>
              <a:rPr lang="en-GB" dirty="0"/>
              <a:t>UEC – Mental Health assets </a:t>
            </a:r>
          </a:p>
        </p:txBody>
      </p:sp>
      <p:sp>
        <p:nvSpPr>
          <p:cNvPr id="4" name="Footer Placeholder 3">
            <a:extLst>
              <a:ext uri="{FF2B5EF4-FFF2-40B4-BE49-F238E27FC236}">
                <a16:creationId xmlns:a16="http://schemas.microsoft.com/office/drawing/2014/main" id="{BFAFB0A8-A0AF-5FC6-BCE5-C8495813A083}"/>
              </a:ext>
            </a:extLst>
          </p:cNvPr>
          <p:cNvSpPr>
            <a:spLocks noGrp="1"/>
          </p:cNvSpPr>
          <p:nvPr>
            <p:ph type="ftr" sz="quarter" idx="11"/>
          </p:nvPr>
        </p:nvSpPr>
        <p:spPr/>
        <p:txBody>
          <a:bodyPr/>
          <a:lstStyle/>
          <a:p>
            <a:r>
              <a:rPr lang="en-US"/>
              <a:t>Staffordshire and Stoke-on-Trent Integrated Care System</a:t>
            </a:r>
          </a:p>
          <a:p>
            <a:r>
              <a:rPr lang="en-US"/>
              <a:t>
</a:t>
            </a:r>
            <a:endParaRPr lang="en-US" dirty="0"/>
          </a:p>
        </p:txBody>
      </p:sp>
      <p:sp>
        <p:nvSpPr>
          <p:cNvPr id="5" name="Slide Number Placeholder 4">
            <a:extLst>
              <a:ext uri="{FF2B5EF4-FFF2-40B4-BE49-F238E27FC236}">
                <a16:creationId xmlns:a16="http://schemas.microsoft.com/office/drawing/2014/main" id="{EF0E72F0-3801-1324-9252-EDF85F4CDA46}"/>
              </a:ext>
            </a:extLst>
          </p:cNvPr>
          <p:cNvSpPr>
            <a:spLocks noGrp="1"/>
          </p:cNvSpPr>
          <p:nvPr>
            <p:ph type="sldNum" sz="quarter" idx="12"/>
          </p:nvPr>
        </p:nvSpPr>
        <p:spPr/>
        <p:txBody>
          <a:bodyPr/>
          <a:lstStyle/>
          <a:p>
            <a:fld id="{CD8E907E-315C-F745-8CA6-CE49E976B740}" type="slidenum">
              <a:rPr lang="en-US" smtClean="0"/>
              <a:pPr/>
              <a:t>9</a:t>
            </a:fld>
            <a:endParaRPr lang="en-US"/>
          </a:p>
        </p:txBody>
      </p:sp>
      <p:pic>
        <p:nvPicPr>
          <p:cNvPr id="6" name="Picture 5" descr="A poster with a person in a grey sweater&#10;&#10;Description automatically generated">
            <a:extLst>
              <a:ext uri="{FF2B5EF4-FFF2-40B4-BE49-F238E27FC236}">
                <a16:creationId xmlns:a16="http://schemas.microsoft.com/office/drawing/2014/main" id="{0B8603B0-6625-AB6B-6344-B4478E6643D6}"/>
              </a:ext>
            </a:extLst>
          </p:cNvPr>
          <p:cNvPicPr>
            <a:picLocks noChangeAspect="1"/>
          </p:cNvPicPr>
          <p:nvPr/>
        </p:nvPicPr>
        <p:blipFill>
          <a:blip r:embed="rId2"/>
          <a:stretch>
            <a:fillRect/>
          </a:stretch>
        </p:blipFill>
        <p:spPr>
          <a:xfrm>
            <a:off x="838200" y="1690688"/>
            <a:ext cx="4247508" cy="4247508"/>
          </a:xfrm>
          <a:prstGeom prst="rect">
            <a:avLst/>
          </a:prstGeom>
        </p:spPr>
      </p:pic>
    </p:spTree>
    <p:extLst>
      <p:ext uri="{BB962C8B-B14F-4D97-AF65-F5344CB8AC3E}">
        <p14:creationId xmlns:p14="http://schemas.microsoft.com/office/powerpoint/2010/main" val="3407791109"/>
      </p:ext>
    </p:extLst>
  </p:cSld>
  <p:clrMapOvr>
    <a:masterClrMapping/>
  </p:clrMapOvr>
</p:sld>
</file>

<file path=ppt/theme/theme1.xml><?xml version="1.0" encoding="utf-8"?>
<a:theme xmlns:a="http://schemas.openxmlformats.org/drawingml/2006/main" name="Office Theme">
  <a:themeElements>
    <a:clrScheme name="S&amp;SOT Colours May 17th 2022">
      <a:dk1>
        <a:srgbClr val="000000"/>
      </a:dk1>
      <a:lt1>
        <a:srgbClr val="FFFFFF"/>
      </a:lt1>
      <a:dk2>
        <a:srgbClr val="004461"/>
      </a:dk2>
      <a:lt2>
        <a:srgbClr val="DCE1E3"/>
      </a:lt2>
      <a:accent1>
        <a:srgbClr val="005EB8"/>
      </a:accent1>
      <a:accent2>
        <a:srgbClr val="00A399"/>
      </a:accent2>
      <a:accent3>
        <a:srgbClr val="9A3269"/>
      </a:accent3>
      <a:accent4>
        <a:srgbClr val="DD3A44"/>
      </a:accent4>
      <a:accent5>
        <a:srgbClr val="A38213"/>
      </a:accent5>
      <a:accent6>
        <a:srgbClr val="415563"/>
      </a:accent6>
      <a:hlink>
        <a:srgbClr val="009C98"/>
      </a:hlink>
      <a:folHlink>
        <a:srgbClr val="00A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9fa4631-68d2-40c1-92e1-b007552a61a4" xsi:nil="true"/>
    <lcf76f155ced4ddcb4097134ff3c332f xmlns="814360be-a8db-43ee-9ab0-2c7dcd5d8e48">
      <Terms xmlns="http://schemas.microsoft.com/office/infopath/2007/PartnerControls"/>
    </lcf76f155ced4ddcb4097134ff3c332f>
    <SharedWithUsers xmlns="19fa4631-68d2-40c1-92e1-b007552a61a4">
      <UserInfo>
        <DisplayName>Upkar Jheeta (RRE) MPFT</DisplayName>
        <AccountId>38</AccountId>
        <AccountType/>
      </UserInfo>
    </SharedWithUsers>
    <number xmlns="814360be-a8db-43ee-9ab0-2c7dcd5d8e4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86961290F7A664496C173C1FAC2764C" ma:contentTypeVersion="24" ma:contentTypeDescription="Create a new document." ma:contentTypeScope="" ma:versionID="b96794cef557768012b0ff368266a779">
  <xsd:schema xmlns:xsd="http://www.w3.org/2001/XMLSchema" xmlns:xs="http://www.w3.org/2001/XMLSchema" xmlns:p="http://schemas.microsoft.com/office/2006/metadata/properties" xmlns:ns2="814360be-a8db-43ee-9ab0-2c7dcd5d8e48" xmlns:ns3="19fa4631-68d2-40c1-92e1-b007552a61a4" targetNamespace="http://schemas.microsoft.com/office/2006/metadata/properties" ma:root="true" ma:fieldsID="7ba22206e95fa3ebd225842574a04624" ns2:_="" ns3:_="">
    <xsd:import namespace="814360be-a8db-43ee-9ab0-2c7dcd5d8e48"/>
    <xsd:import namespace="19fa4631-68d2-40c1-92e1-b007552a61a4"/>
    <xsd:element name="properties">
      <xsd:complexType>
        <xsd:sequence>
          <xsd:element name="documentManagement">
            <xsd:complexType>
              <xsd:all>
                <xsd:element ref="ns2:number" minOccurs="0"/>
                <xsd:element ref="ns3:SharedWithUsers" minOccurs="0"/>
                <xsd:element ref="ns3:SharedWithDetails" minOccurs="0"/>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4360be-a8db-43ee-9ab0-2c7dcd5d8e48" elementFormDefault="qualified">
    <xsd:import namespace="http://schemas.microsoft.com/office/2006/documentManagement/types"/>
    <xsd:import namespace="http://schemas.microsoft.com/office/infopath/2007/PartnerControls"/>
    <xsd:element name="number" ma:index="4" nillable="true" ma:displayName="number" ma:decimals="1" ma:internalName="number" ma:readOnly="false" ma:percentage="FALSE">
      <xsd:simpleType>
        <xsd:restriction base="dms:Number"/>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33d4a4f-1d94-4ad4-bc3a-e2aacad02279"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fa4631-68d2-40c1-92e1-b007552a61a4"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33479394-1f7c-4cc4-ae07-91e44ac6c964}" ma:internalName="TaxCatchAll" ma:showField="CatchAllData" ma:web="19fa4631-68d2-40c1-92e1-b007552a61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D71B18-185C-4471-9E57-3A23B5176DD8}">
  <ds:schemaRefs>
    <ds:schemaRef ds:uri="http://schemas.microsoft.com/sharepoint/v3/contenttype/forms"/>
  </ds:schemaRefs>
</ds:datastoreItem>
</file>

<file path=customXml/itemProps2.xml><?xml version="1.0" encoding="utf-8"?>
<ds:datastoreItem xmlns:ds="http://schemas.openxmlformats.org/officeDocument/2006/customXml" ds:itemID="{F42F3C4F-7485-4DCB-B677-CDC0C7B5BA18}">
  <ds:schemaRefs>
    <ds:schemaRef ds:uri="http://purl.org/dc/terms/"/>
    <ds:schemaRef ds:uri="http://schemas.openxmlformats.org/package/2006/metadata/core-properties"/>
    <ds:schemaRef ds:uri="814360be-a8db-43ee-9ab0-2c7dcd5d8e48"/>
    <ds:schemaRef ds:uri="http://purl.org/dc/dcmitype/"/>
    <ds:schemaRef ds:uri="http://schemas.microsoft.com/office/infopath/2007/PartnerControls"/>
    <ds:schemaRef ds:uri="http://purl.org/dc/elements/1.1/"/>
    <ds:schemaRef ds:uri="http://schemas.microsoft.com/office/2006/documentManagement/types"/>
    <ds:schemaRef ds:uri="19fa4631-68d2-40c1-92e1-b007552a61a4"/>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07A985A-E2D2-476D-A4AD-DC68978F5B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4360be-a8db-43ee-9ab0-2c7dcd5d8e48"/>
    <ds:schemaRef ds:uri="19fa4631-68d2-40c1-92e1-b007552a61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23405</TotalTime>
  <Words>1248</Words>
  <Application>Microsoft Office PowerPoint</Application>
  <PresentationFormat>Widescreen</PresentationFormat>
  <Paragraphs>95</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Arial</vt:lpstr>
      <vt:lpstr>Calibri</vt:lpstr>
      <vt:lpstr>inherit</vt:lpstr>
      <vt:lpstr>Times New Roman</vt:lpstr>
      <vt:lpstr>Office Theme</vt:lpstr>
      <vt:lpstr>Self-care messages</vt:lpstr>
      <vt:lpstr>UEC - 111</vt:lpstr>
      <vt:lpstr>UEC-111 assets</vt:lpstr>
      <vt:lpstr>UEC- Pharmacy </vt:lpstr>
      <vt:lpstr>UEC- Dental Care</vt:lpstr>
      <vt:lpstr>UEC – Dental Care assets </vt:lpstr>
      <vt:lpstr>UEC – Eye Care</vt:lpstr>
      <vt:lpstr>UEC – Mental Health </vt:lpstr>
      <vt:lpstr>UEC – Mental Health assets </vt:lpstr>
      <vt:lpstr>Pharmacy – blood pressure</vt:lpstr>
      <vt:lpstr>Think Pharmacy first </vt:lpstr>
      <vt:lpstr>Think pharmacy first – summer </vt:lpstr>
      <vt:lpstr>PowerPoint Presentation</vt:lpstr>
      <vt:lpstr>Oral Contraception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Laura Clucas (MLCSU)</dc:creator>
  <cp:lastModifiedBy>Faye Angus</cp:lastModifiedBy>
  <cp:revision>125</cp:revision>
  <dcterms:created xsi:type="dcterms:W3CDTF">2022-05-09T08:33:07Z</dcterms:created>
  <dcterms:modified xsi:type="dcterms:W3CDTF">2024-08-05T09:41:37Z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0x010100D86961290F7A664496C173C1FAC2764C</vt:lpwstr>
  </property>
  <property fmtid="{D5CDD505-2E9C-101B-9397-08002B2CF9AE}" pid="3" name="MediaServiceImageTags">
    <vt:lpwstr/>
  </property>
</Properties>
</file>